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4" r:id="rId4"/>
    <p:sldMasterId id="2147485209" r:id="rId5"/>
    <p:sldMasterId id="2147484744" r:id="rId6"/>
    <p:sldMasterId id="2147485159" r:id="rId7"/>
    <p:sldMasterId id="2147485165" r:id="rId8"/>
    <p:sldMasterId id="2147485171" r:id="rId9"/>
    <p:sldMasterId id="2147485177" r:id="rId10"/>
    <p:sldMasterId id="2147485183" r:id="rId11"/>
    <p:sldMasterId id="2147485189" r:id="rId12"/>
    <p:sldMasterId id="2147485195" r:id="rId13"/>
    <p:sldMasterId id="2147485201" r:id="rId14"/>
    <p:sldMasterId id="2147485234" r:id="rId15"/>
    <p:sldMasterId id="2147485253" r:id="rId16"/>
    <p:sldMasterId id="2147485272" r:id="rId17"/>
  </p:sldMasterIdLst>
  <p:notesMasterIdLst>
    <p:notesMasterId r:id="rId30"/>
  </p:notesMasterIdLst>
  <p:handoutMasterIdLst>
    <p:handoutMasterId r:id="rId31"/>
  </p:handoutMasterIdLst>
  <p:sldIdLst>
    <p:sldId id="664" r:id="rId18"/>
    <p:sldId id="665" r:id="rId19"/>
    <p:sldId id="792" r:id="rId20"/>
    <p:sldId id="785" r:id="rId21"/>
    <p:sldId id="667" r:id="rId22"/>
    <p:sldId id="788" r:id="rId23"/>
    <p:sldId id="789" r:id="rId24"/>
    <p:sldId id="787" r:id="rId25"/>
    <p:sldId id="793" r:id="rId26"/>
    <p:sldId id="786" r:id="rId27"/>
    <p:sldId id="794" r:id="rId28"/>
    <p:sldId id="6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663" userDrawn="1">
          <p15:clr>
            <a:srgbClr val="A4A3A4"/>
          </p15:clr>
        </p15:guide>
        <p15:guide id="4" orient="horz" pos="3725" userDrawn="1">
          <p15:clr>
            <a:srgbClr val="A4A3A4"/>
          </p15:clr>
        </p15:guide>
        <p15:guide id="5" pos="194" userDrawn="1">
          <p15:clr>
            <a:srgbClr val="A4A3A4"/>
          </p15:clr>
        </p15:guide>
        <p15:guide id="6" pos="7476" userDrawn="1">
          <p15:clr>
            <a:srgbClr val="A4A3A4"/>
          </p15:clr>
        </p15:guide>
        <p15:guide id="8" pos="57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4ACAF2-67EC-8E1E-E7E6-73D6B19F0031}" name="Murtuza Vaid" initials="MV" userId="S::murtuzavaid@simplifyhealthcare.com::3750933a-2fd2-4f7b-960d-4616503659a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15D"/>
    <a:srgbClr val="B5AB49"/>
    <a:srgbClr val="916036"/>
    <a:srgbClr val="00B08E"/>
    <a:srgbClr val="00B2B0"/>
    <a:srgbClr val="013668"/>
    <a:srgbClr val="119578"/>
    <a:srgbClr val="000000"/>
    <a:srgbClr val="FDBD7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02" autoAdjust="0"/>
    <p:restoredTop sz="94660"/>
  </p:normalViewPr>
  <p:slideViewPr>
    <p:cSldViewPr snapToGrid="0">
      <p:cViewPr varScale="1">
        <p:scale>
          <a:sx n="89" d="100"/>
          <a:sy n="89" d="100"/>
        </p:scale>
        <p:origin x="110" y="125"/>
      </p:cViewPr>
      <p:guideLst>
        <p:guide orient="horz" pos="2160"/>
        <p:guide pos="3840"/>
        <p:guide orient="horz" pos="663"/>
        <p:guide orient="horz" pos="3725"/>
        <p:guide pos="194"/>
        <p:guide pos="7476"/>
        <p:guide pos="5760"/>
      </p:guideLst>
    </p:cSldViewPr>
  </p:slideViewPr>
  <p:notesTextViewPr>
    <p:cViewPr>
      <p:scale>
        <a:sx n="1" d="1"/>
        <a:sy n="1" d="1"/>
      </p:scale>
      <p:origin x="0" y="0"/>
    </p:cViewPr>
  </p:notesTextViewPr>
  <p:notesViewPr>
    <p:cSldViewPr snapToGrid="0">
      <p:cViewPr>
        <p:scale>
          <a:sx n="1" d="2"/>
          <a:sy n="1" d="2"/>
        </p:scale>
        <p:origin x="3480" y="48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64749E-0F2B-4CAB-866D-BE1B4B1FD81A}" type="datetime1">
              <a:rPr lang="en-US" smtClean="0"/>
              <a:t>12/11/2024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C7A860-3F0B-4D7B-8D3E-A283B1C3351C}" type="slidenum">
              <a:rPr lang="en-US" smtClean="0"/>
              <a:t>‹#›</a:t>
            </a:fld>
            <a:endParaRPr lang="en-US"/>
          </a:p>
        </p:txBody>
      </p:sp>
    </p:spTree>
    <p:extLst>
      <p:ext uri="{BB962C8B-B14F-4D97-AF65-F5344CB8AC3E}">
        <p14:creationId xmlns:p14="http://schemas.microsoft.com/office/powerpoint/2010/main" val="22524875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4F412-D7A3-45D2-8F22-DB8C156B74C5}" type="datetime1">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17CB7-4C6B-4954-A766-005A0AA46718}" type="slidenum">
              <a:rPr lang="en-US" smtClean="0"/>
              <a:t>‹#›</a:t>
            </a:fld>
            <a:endParaRPr lang="en-US"/>
          </a:p>
        </p:txBody>
      </p:sp>
    </p:spTree>
    <p:extLst>
      <p:ext uri="{BB962C8B-B14F-4D97-AF65-F5344CB8AC3E}">
        <p14:creationId xmlns:p14="http://schemas.microsoft.com/office/powerpoint/2010/main" val="382254446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59F989-7D31-4BCA-952B-DE228B1C438A}"/>
              </a:ext>
            </a:extLst>
          </p:cNvPr>
          <p:cNvSpPr/>
          <p:nvPr userDrawn="1"/>
        </p:nvSpPr>
        <p:spPr>
          <a:xfrm>
            <a:off x="-1" y="0"/>
            <a:ext cx="12192001"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AC7130-3C8F-42A9-80CD-1DB6181BD35C}"/>
              </a:ext>
            </a:extLst>
          </p:cNvPr>
          <p:cNvSpPr txBox="1"/>
          <p:nvPr userDrawn="1"/>
        </p:nvSpPr>
        <p:spPr>
          <a:xfrm>
            <a:off x="1634790" y="6074645"/>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pic>
        <p:nvPicPr>
          <p:cNvPr id="12" name="Picture 11">
            <a:extLst>
              <a:ext uri="{FF2B5EF4-FFF2-40B4-BE49-F238E27FC236}">
                <a16:creationId xmlns:a16="http://schemas.microsoft.com/office/drawing/2014/main" id="{732AB70E-D872-4777-9964-1A78CE4C78A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30637" y="531875"/>
            <a:ext cx="2775159" cy="711713"/>
          </a:xfrm>
          <a:prstGeom prst="rect">
            <a:avLst/>
          </a:prstGeom>
        </p:spPr>
      </p:pic>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530637" y="4888183"/>
            <a:ext cx="4654096" cy="1079957"/>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646773"/>
            <a:ext cx="4654096" cy="3011431"/>
          </a:xfrm>
          <a:prstGeom prst="rect">
            <a:avLst/>
          </a:prstGeom>
        </p:spPr>
        <p:txBody>
          <a:bodyPr tIns="0" anchor="ctr">
            <a:normAutofit/>
          </a:bodyPr>
          <a:lstStyle>
            <a:lvl1pPr algn="l">
              <a:lnSpc>
                <a:spcPct val="100000"/>
              </a:lnSpc>
              <a:defRPr sz="4000">
                <a:solidFill>
                  <a:srgbClr val="013668"/>
                </a:solidFill>
                <a:latin typeface="Roboto Slab" pitchFamily="2" charset="0"/>
                <a:ea typeface="Roboto Slab" pitchFamily="2" charset="0"/>
              </a:defRPr>
            </a:lvl1pPr>
          </a:lstStyle>
          <a:p>
            <a:r>
              <a:rPr lang="en-US"/>
              <a:t>Click to edit Master title style</a:t>
            </a:r>
            <a:endParaRPr lang="en-AU"/>
          </a:p>
        </p:txBody>
      </p:sp>
      <p:sp>
        <p:nvSpPr>
          <p:cNvPr id="6" name="Text Placeholder 2">
            <a:extLst>
              <a:ext uri="{FF2B5EF4-FFF2-40B4-BE49-F238E27FC236}">
                <a16:creationId xmlns:a16="http://schemas.microsoft.com/office/drawing/2014/main" id="{25A0B628-3B49-909E-14A2-BF455C3EB8C2}"/>
              </a:ext>
            </a:extLst>
          </p:cNvPr>
          <p:cNvSpPr>
            <a:spLocks noGrp="1"/>
          </p:cNvSpPr>
          <p:nvPr>
            <p:ph idx="1" hasCustomPrompt="1"/>
          </p:nvPr>
        </p:nvSpPr>
        <p:spPr>
          <a:xfrm>
            <a:off x="9250532" y="530352"/>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pic>
        <p:nvPicPr>
          <p:cNvPr id="3" name="Picture 2">
            <a:extLst>
              <a:ext uri="{FF2B5EF4-FFF2-40B4-BE49-F238E27FC236}">
                <a16:creationId xmlns:a16="http://schemas.microsoft.com/office/drawing/2014/main" id="{36894692-7699-B683-E820-6346B3F55C2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28339" y="883922"/>
            <a:ext cx="6720054" cy="5090156"/>
          </a:xfrm>
          <a:prstGeom prst="rect">
            <a:avLst/>
          </a:prstGeom>
        </p:spPr>
      </p:pic>
    </p:spTree>
    <p:extLst>
      <p:ext uri="{BB962C8B-B14F-4D97-AF65-F5344CB8AC3E}">
        <p14:creationId xmlns:p14="http://schemas.microsoft.com/office/powerpoint/2010/main" val="35215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9" name="Text Placeholder 2">
            <a:extLst>
              <a:ext uri="{FF2B5EF4-FFF2-40B4-BE49-F238E27FC236}">
                <a16:creationId xmlns:a16="http://schemas.microsoft.com/office/drawing/2014/main" id="{38C09F61-8995-BF79-B563-8145BE3C01DA}"/>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5822439"/>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chemeClr val="bg1"/>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629919" y="2034236"/>
            <a:ext cx="3484881" cy="3852334"/>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2D2A9AE-70C6-E831-6DEE-DAD3F88DC2C7}"/>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058770D5-A3AF-97A1-FB62-D6A7BF063EF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9FDA5B58-2650-C373-C975-67149B70416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329E0BCA-2004-31DE-6C1A-2CE0F56E26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59132F7-6932-0062-8B9E-3BF521F1DBD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D924A20-7459-DC5B-3D85-65767F240C9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a:extLst>
              <a:ext uri="{FF2B5EF4-FFF2-40B4-BE49-F238E27FC236}">
                <a16:creationId xmlns:a16="http://schemas.microsoft.com/office/drawing/2014/main" id="{51DC7EFC-E75B-55D1-0FD7-4ADB2447D17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15853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41241251"/>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762990519"/>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330705001"/>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46870364"/>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31487826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104935052"/>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291148825"/>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407356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6160594"/>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079751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849C50-377D-4511-86AE-BA197481EA1F}"/>
              </a:ext>
            </a:extLst>
          </p:cNvPr>
          <p:cNvSpPr/>
          <p:nvPr userDrawn="1"/>
        </p:nvSpPr>
        <p:spPr>
          <a:xfrm>
            <a:off x="326477" y="344045"/>
            <a:ext cx="11539046" cy="3577714"/>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a:extLst>
              <a:ext uri="{FF2B5EF4-FFF2-40B4-BE49-F238E27FC236}">
                <a16:creationId xmlns:a16="http://schemas.microsoft.com/office/drawing/2014/main" id="{7B60FCAB-6680-42F0-8CA0-600107A8AD5F}"/>
              </a:ext>
            </a:extLst>
          </p:cNvPr>
          <p:cNvSpPr>
            <a:spLocks noGrp="1"/>
          </p:cNvSpPr>
          <p:nvPr>
            <p:ph type="title"/>
          </p:nvPr>
        </p:nvSpPr>
        <p:spPr>
          <a:xfrm>
            <a:off x="838200" y="1531291"/>
            <a:ext cx="10515600" cy="912442"/>
          </a:xfrm>
          <a:prstGeom prst="rect">
            <a:avLst/>
          </a:prstGeom>
        </p:spPr>
        <p:txBody>
          <a:bodyPr vert="horz" lIns="0" tIns="0" rIns="0" bIns="0" rtlCol="0" anchor="ctr">
            <a:normAutofit/>
          </a:bodyPr>
          <a:lstStyle>
            <a:lvl1pPr algn="ctr">
              <a:defRPr sz="3600">
                <a:solidFill>
                  <a:schemeClr val="bg1"/>
                </a:solidFill>
                <a:latin typeface="Roboto Slab" pitchFamily="2" charset="0"/>
                <a:ea typeface="Roboto Slab" pitchFamily="2" charset="0"/>
              </a:defRPr>
            </a:lvl1pPr>
          </a:lstStyle>
          <a:p>
            <a:r>
              <a:rPr lang="en-US"/>
              <a:t>Click to edit Master title style</a:t>
            </a:r>
          </a:p>
        </p:txBody>
      </p:sp>
      <p:sp>
        <p:nvSpPr>
          <p:cNvPr id="4" name="TextBox 3">
            <a:extLst>
              <a:ext uri="{FF2B5EF4-FFF2-40B4-BE49-F238E27FC236}">
                <a16:creationId xmlns:a16="http://schemas.microsoft.com/office/drawing/2014/main" id="{85C928CF-06AB-0DAA-98D4-8FAC4F3EF587}"/>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5" name="TextBox 4">
            <a:extLst>
              <a:ext uri="{FF2B5EF4-FFF2-40B4-BE49-F238E27FC236}">
                <a16:creationId xmlns:a16="http://schemas.microsoft.com/office/drawing/2014/main" id="{2B39A7C4-6823-BF87-C37D-D80F1CAC1C68}"/>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6" name="Straight Connector 5">
            <a:extLst>
              <a:ext uri="{FF2B5EF4-FFF2-40B4-BE49-F238E27FC236}">
                <a16:creationId xmlns:a16="http://schemas.microsoft.com/office/drawing/2014/main" id="{13575EF4-E1B0-6F81-DB42-F3257160C35A}"/>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4">
            <a:extLst>
              <a:ext uri="{FF2B5EF4-FFF2-40B4-BE49-F238E27FC236}">
                <a16:creationId xmlns:a16="http://schemas.microsoft.com/office/drawing/2014/main" id="{C873603D-E6C0-DCF3-23C8-B425C44A84B3}"/>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8" name="Straight Connector 7">
            <a:extLst>
              <a:ext uri="{FF2B5EF4-FFF2-40B4-BE49-F238E27FC236}">
                <a16:creationId xmlns:a16="http://schemas.microsoft.com/office/drawing/2014/main" id="{C4D2AEAB-2DC9-A124-1B19-890AFA1BFC9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44454C5-7585-FD97-2F69-B4D5CB0CE85E}"/>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20A0DC7D-D71B-C89B-60E7-2BE65C4B2BA0}"/>
              </a:ext>
            </a:extLst>
          </p:cNvPr>
          <p:cNvGrpSpPr/>
          <p:nvPr userDrawn="1"/>
        </p:nvGrpSpPr>
        <p:grpSpPr>
          <a:xfrm>
            <a:off x="11024982" y="105669"/>
            <a:ext cx="838405" cy="102643"/>
            <a:chOff x="11024982" y="105669"/>
            <a:chExt cx="838405" cy="102643"/>
          </a:xfrm>
        </p:grpSpPr>
        <p:sp>
          <p:nvSpPr>
            <p:cNvPr id="11" name="Oval 10">
              <a:extLst>
                <a:ext uri="{FF2B5EF4-FFF2-40B4-BE49-F238E27FC236}">
                  <a16:creationId xmlns:a16="http://schemas.microsoft.com/office/drawing/2014/main" id="{7FBF3C0A-4E6D-3FB5-7A6D-F4DD1DF5BAE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5FAC7B4-994A-5AB1-AF31-024F995BF571}"/>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F741F20-F2D2-E045-47FD-63C1AD8D09F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EBFD111-831F-D3CF-137C-337ABB1ABF8D}"/>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9DF9D74F-0E95-FF6E-B96B-C188143A09AE}"/>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767FD5B3-7DC0-54F6-DDB2-07AAF9A98D4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9723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5388159"/>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1607195"/>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617617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88537181"/>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151813468"/>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B3FC8FB-0943-B888-3CA9-B155B905A43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249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B3FC8FB-0943-B888-3CA9-B155B905A43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00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531509"/>
            <a:ext cx="7827429" cy="561659"/>
          </a:xfrm>
          <a:prstGeom prst="rect">
            <a:avLst/>
          </a:prstGeom>
        </p:spPr>
        <p:txBody>
          <a:bodyPr>
            <a:noAutofit/>
          </a:bodyPr>
          <a:lstStyle>
            <a:lvl1pPr algn="ctr">
              <a:defRPr sz="2800">
                <a:solidFill>
                  <a:srgbClr val="000000"/>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Graphic 6">
            <a:extLst>
              <a:ext uri="{FF2B5EF4-FFF2-40B4-BE49-F238E27FC236}">
                <a16:creationId xmlns:a16="http://schemas.microsoft.com/office/drawing/2014/main" id="{B21A92F9-A1C8-F68A-F44E-E1FD0623D7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6365" y="1817219"/>
            <a:ext cx="3159271" cy="1669900"/>
          </a:xfrm>
          <a:prstGeom prst="rect">
            <a:avLst/>
          </a:prstGeom>
        </p:spPr>
      </p:pic>
    </p:spTree>
    <p:extLst>
      <p:ext uri="{BB962C8B-B14F-4D97-AF65-F5344CB8AC3E}">
        <p14:creationId xmlns:p14="http://schemas.microsoft.com/office/powerpoint/2010/main" val="252991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FC2851A6-4A31-BD54-7474-486F3A7BA9D6}"/>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rgbClr val="000000"/>
                </a:solidFill>
              </a:defRPr>
            </a:lvl1pPr>
            <a:lvl2pPr marL="457200" indent="-228600">
              <a:lnSpc>
                <a:spcPct val="100000"/>
              </a:lnSpc>
              <a:spcBef>
                <a:spcPts val="600"/>
              </a:spcBef>
              <a:buFont typeface="Courier New" panose="02070309020205020404" pitchFamily="49" charset="0"/>
              <a:buChar char="o"/>
              <a:defRPr sz="1800">
                <a:solidFill>
                  <a:srgbClr val="000000"/>
                </a:solidFill>
              </a:defRPr>
            </a:lvl2pPr>
            <a:lvl3pPr marL="685800" indent="-228600">
              <a:lnSpc>
                <a:spcPct val="100000"/>
              </a:lnSpc>
              <a:spcBef>
                <a:spcPts val="600"/>
              </a:spcBef>
              <a:buFont typeface="Wingdings" panose="05000000000000000000" pitchFamily="2" charset="2"/>
              <a:buChar char="§"/>
              <a:defRPr sz="1600">
                <a:solidFill>
                  <a:srgbClr val="000000"/>
                </a:solidFill>
              </a:defRPr>
            </a:lvl3pPr>
            <a:lvl4pPr marL="914400" indent="-228600">
              <a:lnSpc>
                <a:spcPct val="100000"/>
              </a:lnSpc>
              <a:spcBef>
                <a:spcPts val="600"/>
              </a:spcBef>
              <a:buFont typeface="Wingdings" panose="05000000000000000000" pitchFamily="2" charset="2"/>
              <a:buChar char="q"/>
              <a:defRPr sz="1400">
                <a:solidFill>
                  <a:srgbClr val="000000"/>
                </a:solidFill>
              </a:defRPr>
            </a:lvl4pPr>
            <a:lvl5pPr marL="1143000" indent="-2286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C7EFCCE7-3DCC-2743-324A-E384A093E80B}"/>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0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rgbClr val="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4998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 Placeholder 2">
            <a:extLst>
              <a:ext uri="{FF2B5EF4-FFF2-40B4-BE49-F238E27FC236}">
                <a16:creationId xmlns:a16="http://schemas.microsoft.com/office/drawing/2014/main" id="{84BDEE36-8614-5D6B-172A-D1DD7503458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7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dirty="0"/>
              <a:t>Click to edit Master title style</a:t>
            </a:r>
            <a:endParaRPr lang="en-AU" dirty="0"/>
          </a:p>
        </p:txBody>
      </p:sp>
      <p:pic>
        <p:nvPicPr>
          <p:cNvPr id="5" name="Picture 4">
            <a:extLst>
              <a:ext uri="{FF2B5EF4-FFF2-40B4-BE49-F238E27FC236}">
                <a16:creationId xmlns:a16="http://schemas.microsoft.com/office/drawing/2014/main" id="{3D80FF73-235C-4DAA-A2E1-12BDCFABFE4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66621" y="2095130"/>
            <a:ext cx="3058759" cy="1080000"/>
          </a:xfrm>
          <a:prstGeom prst="rect">
            <a:avLst/>
          </a:prstGeom>
        </p:spPr>
      </p:pic>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350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B4D0F73C-CBAD-0C90-16AF-E92F1FB9F18F}"/>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6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59F989-7D31-4BCA-952B-DE228B1C438A}"/>
              </a:ext>
            </a:extLst>
          </p:cNvPr>
          <p:cNvSpPr/>
          <p:nvPr userDrawn="1"/>
        </p:nvSpPr>
        <p:spPr>
          <a:xfrm>
            <a:off x="-1" y="1281852"/>
            <a:ext cx="12192001" cy="4294296"/>
          </a:xfrm>
          <a:prstGeom prst="rect">
            <a:avLst/>
          </a:prstGeom>
          <a:solidFill>
            <a:srgbClr val="0A3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AC7130-3C8F-42A9-80CD-1DB6181BD35C}"/>
              </a:ext>
            </a:extLst>
          </p:cNvPr>
          <p:cNvSpPr txBox="1"/>
          <p:nvPr userDrawn="1"/>
        </p:nvSpPr>
        <p:spPr>
          <a:xfrm>
            <a:off x="9498630" y="6051516"/>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pic>
        <p:nvPicPr>
          <p:cNvPr id="12" name="Picture 11">
            <a:extLst>
              <a:ext uri="{FF2B5EF4-FFF2-40B4-BE49-F238E27FC236}">
                <a16:creationId xmlns:a16="http://schemas.microsoft.com/office/drawing/2014/main" id="{732AB70E-D872-4777-9964-1A78CE4C78A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30637" y="325082"/>
            <a:ext cx="2775159" cy="711713"/>
          </a:xfrm>
          <a:prstGeom prst="rect">
            <a:avLst/>
          </a:prstGeom>
        </p:spPr>
      </p:pic>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416405" y="5805544"/>
            <a:ext cx="4654096" cy="830498"/>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923285"/>
            <a:ext cx="4654096" cy="3011431"/>
          </a:xfrm>
          <a:prstGeom prst="rect">
            <a:avLst/>
          </a:prstGeom>
        </p:spPr>
        <p:txBody>
          <a:bodyPr tIns="0" anchor="ctr">
            <a:normAutofit/>
          </a:bodyPr>
          <a:lstStyle>
            <a:lvl1pPr algn="l">
              <a:lnSpc>
                <a:spcPct val="100000"/>
              </a:lnSpc>
              <a:defRPr sz="4000">
                <a:solidFill>
                  <a:schemeClr val="bg1"/>
                </a:solidFill>
                <a:latin typeface="Roboto Slab" pitchFamily="2" charset="0"/>
                <a:ea typeface="Roboto Slab" pitchFamily="2" charset="0"/>
              </a:defRPr>
            </a:lvl1pPr>
          </a:lstStyle>
          <a:p>
            <a:r>
              <a:rPr lang="en-US"/>
              <a:t>Click to edit Master title style</a:t>
            </a:r>
            <a:endParaRPr lang="en-AU"/>
          </a:p>
        </p:txBody>
      </p:sp>
      <p:sp>
        <p:nvSpPr>
          <p:cNvPr id="6" name="Text Placeholder 2">
            <a:extLst>
              <a:ext uri="{FF2B5EF4-FFF2-40B4-BE49-F238E27FC236}">
                <a16:creationId xmlns:a16="http://schemas.microsoft.com/office/drawing/2014/main" id="{25A0B628-3B49-909E-14A2-BF455C3EB8C2}"/>
              </a:ext>
            </a:extLst>
          </p:cNvPr>
          <p:cNvSpPr>
            <a:spLocks noGrp="1"/>
          </p:cNvSpPr>
          <p:nvPr>
            <p:ph idx="1" hasCustomPrompt="1"/>
          </p:nvPr>
        </p:nvSpPr>
        <p:spPr>
          <a:xfrm>
            <a:off x="9250532" y="456068"/>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pic>
        <p:nvPicPr>
          <p:cNvPr id="4" name="Picture 3" descr="A picture containing logo&#10;&#10;Description automatically generated">
            <a:extLst>
              <a:ext uri="{FF2B5EF4-FFF2-40B4-BE49-F238E27FC236}">
                <a16:creationId xmlns:a16="http://schemas.microsoft.com/office/drawing/2014/main" id="{1F4196A6-3290-2653-3D27-01648853A73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9519" y="1069906"/>
            <a:ext cx="5565364" cy="4718188"/>
          </a:xfrm>
          <a:prstGeom prst="rect">
            <a:avLst/>
          </a:prstGeom>
        </p:spPr>
      </p:pic>
    </p:spTree>
    <p:extLst>
      <p:ext uri="{BB962C8B-B14F-4D97-AF65-F5344CB8AC3E}">
        <p14:creationId xmlns:p14="http://schemas.microsoft.com/office/powerpoint/2010/main" val="399030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rgbClr val="000000"/>
                </a:solidFill>
              </a:defRPr>
            </a:lvl1pPr>
            <a:lvl2pPr marL="457200" indent="-228600">
              <a:lnSpc>
                <a:spcPct val="100000"/>
              </a:lnSpc>
              <a:spcBef>
                <a:spcPts val="600"/>
              </a:spcBef>
              <a:buFont typeface="Courier New" panose="02070309020205020404" pitchFamily="49" charset="0"/>
              <a:buChar char="o"/>
              <a:defRPr sz="1800">
                <a:solidFill>
                  <a:srgbClr val="000000"/>
                </a:solidFill>
              </a:defRPr>
            </a:lvl2pPr>
            <a:lvl3pPr marL="685800" indent="-228600">
              <a:lnSpc>
                <a:spcPct val="100000"/>
              </a:lnSpc>
              <a:spcBef>
                <a:spcPts val="600"/>
              </a:spcBef>
              <a:buFont typeface="Wingdings" panose="05000000000000000000" pitchFamily="2" charset="2"/>
              <a:buChar char="§"/>
              <a:defRPr sz="1600">
                <a:solidFill>
                  <a:srgbClr val="000000"/>
                </a:solidFill>
              </a:defRPr>
            </a:lvl3pPr>
            <a:lvl4pPr marL="914400" indent="-228600">
              <a:lnSpc>
                <a:spcPct val="100000"/>
              </a:lnSpc>
              <a:spcBef>
                <a:spcPts val="600"/>
              </a:spcBef>
              <a:buFont typeface="Wingdings" panose="05000000000000000000" pitchFamily="2" charset="2"/>
              <a:buChar char="q"/>
              <a:defRPr sz="1400">
                <a:solidFill>
                  <a:srgbClr val="000000"/>
                </a:solidFill>
              </a:defRPr>
            </a:lvl4pPr>
            <a:lvl5pPr marL="1143000" indent="-2286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4A586E4D-5ABB-C45C-6858-FB6754E405E3}"/>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698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2370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AE202C4E-37E3-481C-3358-610CA8A3C461}"/>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07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27ED823C-1C7E-D082-B1FB-1E5C44AC39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1098" y="2121155"/>
            <a:ext cx="4489805" cy="1080000"/>
          </a:xfrm>
          <a:prstGeom prst="rect">
            <a:avLst/>
          </a:prstGeom>
        </p:spPr>
      </p:pic>
    </p:spTree>
    <p:extLst>
      <p:ext uri="{BB962C8B-B14F-4D97-AF65-F5344CB8AC3E}">
        <p14:creationId xmlns:p14="http://schemas.microsoft.com/office/powerpoint/2010/main" val="269770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66AB2D4A-E21C-8524-0E0D-74B7C6EDAFE7}"/>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3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rgbClr val="000000"/>
                </a:solidFill>
              </a:defRPr>
            </a:lvl1pPr>
            <a:lvl2pPr marL="457200" indent="-228600">
              <a:lnSpc>
                <a:spcPct val="100000"/>
              </a:lnSpc>
              <a:spcBef>
                <a:spcPts val="600"/>
              </a:spcBef>
              <a:buFont typeface="Courier New" panose="02070309020205020404" pitchFamily="49" charset="0"/>
              <a:buChar char="o"/>
              <a:defRPr sz="1800">
                <a:solidFill>
                  <a:srgbClr val="000000"/>
                </a:solidFill>
              </a:defRPr>
            </a:lvl2pPr>
            <a:lvl3pPr marL="685800" indent="-228600">
              <a:lnSpc>
                <a:spcPct val="100000"/>
              </a:lnSpc>
              <a:spcBef>
                <a:spcPts val="600"/>
              </a:spcBef>
              <a:buFont typeface="Wingdings" panose="05000000000000000000" pitchFamily="2" charset="2"/>
              <a:buChar char="§"/>
              <a:defRPr sz="1600">
                <a:solidFill>
                  <a:srgbClr val="000000"/>
                </a:solidFill>
              </a:defRPr>
            </a:lvl3pPr>
            <a:lvl4pPr marL="914400" indent="-228600">
              <a:lnSpc>
                <a:spcPct val="100000"/>
              </a:lnSpc>
              <a:spcBef>
                <a:spcPts val="600"/>
              </a:spcBef>
              <a:buFont typeface="Wingdings" panose="05000000000000000000" pitchFamily="2" charset="2"/>
              <a:buChar char="q"/>
              <a:defRPr sz="1400">
                <a:solidFill>
                  <a:srgbClr val="000000"/>
                </a:solidFill>
              </a:defRPr>
            </a:lvl4pPr>
            <a:lvl5pPr marL="1143000" indent="-2286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6500204D-199E-9A09-8D6A-F275E1C4BA26}"/>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01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2070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1B6D3E93-4F25-541E-C574-49930663CC9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125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409413D9-3972-9079-E913-C1A290CA5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6116" y="2121155"/>
            <a:ext cx="4959768" cy="1080000"/>
          </a:xfrm>
          <a:prstGeom prst="rect">
            <a:avLst/>
          </a:prstGeom>
        </p:spPr>
      </p:pic>
    </p:spTree>
    <p:extLst>
      <p:ext uri="{BB962C8B-B14F-4D97-AF65-F5344CB8AC3E}">
        <p14:creationId xmlns:p14="http://schemas.microsoft.com/office/powerpoint/2010/main" val="130891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37869C4F-8438-E47D-D69A-3286ADA06F56}"/>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837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59F989-7D31-4BCA-952B-DE228B1C438A}"/>
              </a:ext>
            </a:extLst>
          </p:cNvPr>
          <p:cNvSpPr/>
          <p:nvPr userDrawn="1"/>
        </p:nvSpPr>
        <p:spPr>
          <a:xfrm>
            <a:off x="-1" y="0"/>
            <a:ext cx="12192001"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D41F37-88F8-DFF9-F41A-D744A459C2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40171" y="497065"/>
            <a:ext cx="7051828" cy="5863870"/>
          </a:xfrm>
          <a:prstGeom prst="rect">
            <a:avLst/>
          </a:prstGeom>
        </p:spPr>
      </p:pic>
      <p:sp>
        <p:nvSpPr>
          <p:cNvPr id="9" name="TextBox 8">
            <a:extLst>
              <a:ext uri="{FF2B5EF4-FFF2-40B4-BE49-F238E27FC236}">
                <a16:creationId xmlns:a16="http://schemas.microsoft.com/office/drawing/2014/main" id="{E6AC7130-3C8F-42A9-80CD-1DB6181BD35C}"/>
              </a:ext>
            </a:extLst>
          </p:cNvPr>
          <p:cNvSpPr txBox="1"/>
          <p:nvPr userDrawn="1"/>
        </p:nvSpPr>
        <p:spPr>
          <a:xfrm>
            <a:off x="1634790" y="6074645"/>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pic>
        <p:nvPicPr>
          <p:cNvPr id="12" name="Picture 11">
            <a:extLst>
              <a:ext uri="{FF2B5EF4-FFF2-40B4-BE49-F238E27FC236}">
                <a16:creationId xmlns:a16="http://schemas.microsoft.com/office/drawing/2014/main" id="{732AB70E-D872-4777-9964-1A78CE4C78A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30637" y="531875"/>
            <a:ext cx="2775159" cy="711713"/>
          </a:xfrm>
          <a:prstGeom prst="rect">
            <a:avLst/>
          </a:prstGeom>
        </p:spPr>
      </p:pic>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530637" y="4888183"/>
            <a:ext cx="4654096" cy="1079957"/>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7" name="Text Placeholder 2">
            <a:extLst>
              <a:ext uri="{FF2B5EF4-FFF2-40B4-BE49-F238E27FC236}">
                <a16:creationId xmlns:a16="http://schemas.microsoft.com/office/drawing/2014/main" id="{3C898A8E-816E-430F-BA93-F2EC003D5E59}"/>
              </a:ext>
            </a:extLst>
          </p:cNvPr>
          <p:cNvSpPr>
            <a:spLocks noGrp="1"/>
          </p:cNvSpPr>
          <p:nvPr>
            <p:ph idx="1" hasCustomPrompt="1"/>
          </p:nvPr>
        </p:nvSpPr>
        <p:spPr>
          <a:xfrm>
            <a:off x="9250532" y="530352"/>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646773"/>
            <a:ext cx="4654096" cy="3011431"/>
          </a:xfrm>
          <a:prstGeom prst="rect">
            <a:avLst/>
          </a:prstGeom>
        </p:spPr>
        <p:txBody>
          <a:bodyPr tIns="0" anchor="ctr">
            <a:normAutofit/>
          </a:bodyPr>
          <a:lstStyle>
            <a:lvl1pPr algn="l">
              <a:lnSpc>
                <a:spcPct val="100000"/>
              </a:lnSpc>
              <a:defRPr sz="4000">
                <a:solidFill>
                  <a:srgbClr val="013668"/>
                </a:solidFill>
                <a:latin typeface="Roboto Slab" pitchFamily="2" charset="0"/>
                <a:ea typeface="Roboto Slab" pitchFamily="2" charset="0"/>
              </a:defRPr>
            </a:lvl1pPr>
          </a:lstStyle>
          <a:p>
            <a:r>
              <a:rPr lang="en-US"/>
              <a:t>Click to edit Master title style</a:t>
            </a:r>
            <a:endParaRPr lang="en-AU"/>
          </a:p>
        </p:txBody>
      </p:sp>
    </p:spTree>
    <p:extLst>
      <p:ext uri="{BB962C8B-B14F-4D97-AF65-F5344CB8AC3E}">
        <p14:creationId xmlns:p14="http://schemas.microsoft.com/office/powerpoint/2010/main" val="1842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4A77D701-E5C5-1788-0C25-CE0FC026615B}"/>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7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479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6CD3DE16-C007-E41E-8404-40B5C7323BD4}"/>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98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A2E75BE2-0518-B881-CD7D-2E1DAA7757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3882" y="2121155"/>
            <a:ext cx="5844236" cy="1080000"/>
          </a:xfrm>
          <a:prstGeom prst="rect">
            <a:avLst/>
          </a:prstGeom>
        </p:spPr>
      </p:pic>
    </p:spTree>
    <p:extLst>
      <p:ext uri="{BB962C8B-B14F-4D97-AF65-F5344CB8AC3E}">
        <p14:creationId xmlns:p14="http://schemas.microsoft.com/office/powerpoint/2010/main" val="99060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 Placeholder 2">
            <a:extLst>
              <a:ext uri="{FF2B5EF4-FFF2-40B4-BE49-F238E27FC236}">
                <a16:creationId xmlns:a16="http://schemas.microsoft.com/office/drawing/2014/main" id="{EFD42FBC-8F56-3E63-DEEB-297AE02805C1}"/>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4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28E333A-6040-15E5-1EA6-11B8CE378EED}"/>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54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63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14FFB38D-F896-BE4D-6BE9-5A8986166023}"/>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48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01B3D94A-E2DF-CB3A-F021-885EF9EBB3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0760" y="2121155"/>
            <a:ext cx="5770480" cy="1080000"/>
          </a:xfrm>
          <a:prstGeom prst="rect">
            <a:avLst/>
          </a:prstGeom>
        </p:spPr>
      </p:pic>
    </p:spTree>
    <p:extLst>
      <p:ext uri="{BB962C8B-B14F-4D97-AF65-F5344CB8AC3E}">
        <p14:creationId xmlns:p14="http://schemas.microsoft.com/office/powerpoint/2010/main" val="22996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9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CCDD29B4-DE8E-1ADA-ADE9-1119AFC583DA}"/>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5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F00047-0488-F6AD-E54E-3BAB4C9EBEA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3709"/>
            <a:ext cx="12201285" cy="6857999"/>
          </a:xfrm>
          <a:prstGeom prst="rect">
            <a:avLst/>
          </a:prstGeom>
        </p:spPr>
      </p:pic>
      <p:sp>
        <p:nvSpPr>
          <p:cNvPr id="9" name="TextBox 8">
            <a:extLst>
              <a:ext uri="{FF2B5EF4-FFF2-40B4-BE49-F238E27FC236}">
                <a16:creationId xmlns:a16="http://schemas.microsoft.com/office/drawing/2014/main" id="{E6AC7130-3C8F-42A9-80CD-1DB6181BD35C}"/>
              </a:ext>
            </a:extLst>
          </p:cNvPr>
          <p:cNvSpPr txBox="1"/>
          <p:nvPr userDrawn="1"/>
        </p:nvSpPr>
        <p:spPr>
          <a:xfrm>
            <a:off x="1634790" y="6074645"/>
            <a:ext cx="2276965" cy="338554"/>
          </a:xfrm>
          <a:prstGeom prst="rect">
            <a:avLst/>
          </a:prstGeom>
          <a:noFill/>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10000"/>
                  </a:schemeClr>
                </a:solidFill>
                <a:effectLst/>
                <a:uLnTx/>
                <a:uFillTx/>
              </a:rPr>
              <a:t>simplifyhealthcare.com</a:t>
            </a:r>
            <a:endParaRPr kumimoji="0" lang="en-IN" sz="1600" b="0" i="0" u="none" strike="noStrike" kern="0" cap="none" spc="0" normalizeH="0" baseline="0" noProof="0">
              <a:ln>
                <a:noFill/>
              </a:ln>
              <a:solidFill>
                <a:schemeClr val="bg2">
                  <a:lumMod val="10000"/>
                </a:schemeClr>
              </a:solidFill>
              <a:effectLst/>
              <a:uLnTx/>
              <a:uFillTx/>
            </a:endParaRPr>
          </a:p>
        </p:txBody>
      </p:sp>
      <p:sp>
        <p:nvSpPr>
          <p:cNvPr id="16" name="Picture Placeholder 2">
            <a:extLst>
              <a:ext uri="{FF2B5EF4-FFF2-40B4-BE49-F238E27FC236}">
                <a16:creationId xmlns:a16="http://schemas.microsoft.com/office/drawing/2014/main" id="{6E602667-BC52-4167-8EB3-014F63DBBA66}"/>
              </a:ext>
            </a:extLst>
          </p:cNvPr>
          <p:cNvSpPr>
            <a:spLocks noGrp="1"/>
          </p:cNvSpPr>
          <p:nvPr>
            <p:ph type="pic" sz="quarter" idx="10" hasCustomPrompt="1"/>
          </p:nvPr>
        </p:nvSpPr>
        <p:spPr>
          <a:xfrm>
            <a:off x="530637" y="4888183"/>
            <a:ext cx="4654096" cy="1079957"/>
          </a:xfrm>
          <a:prstGeom prst="rect">
            <a:avLst/>
          </a:prstGeom>
        </p:spPr>
        <p:txBody>
          <a:bodyPr anchor="ctr">
            <a:normAutofit/>
          </a:bodyPr>
          <a:lstStyle>
            <a:lvl1pPr marL="0" indent="0" algn="ctr">
              <a:buNone/>
              <a:defRPr sz="2000">
                <a:solidFill>
                  <a:schemeClr val="tx1">
                    <a:lumMod val="50000"/>
                  </a:schemeClr>
                </a:solidFill>
              </a:defRPr>
            </a:lvl1pPr>
          </a:lstStyle>
          <a:p>
            <a:r>
              <a:rPr lang="en-US"/>
              <a:t>Client Logo</a:t>
            </a:r>
          </a:p>
        </p:txBody>
      </p:sp>
      <p:sp>
        <p:nvSpPr>
          <p:cNvPr id="17" name="Text Placeholder 2">
            <a:extLst>
              <a:ext uri="{FF2B5EF4-FFF2-40B4-BE49-F238E27FC236}">
                <a16:creationId xmlns:a16="http://schemas.microsoft.com/office/drawing/2014/main" id="{3C898A8E-816E-430F-BA93-F2EC003D5E59}"/>
              </a:ext>
            </a:extLst>
          </p:cNvPr>
          <p:cNvSpPr>
            <a:spLocks noGrp="1"/>
          </p:cNvSpPr>
          <p:nvPr>
            <p:ph idx="1" hasCustomPrompt="1"/>
          </p:nvPr>
        </p:nvSpPr>
        <p:spPr>
          <a:xfrm>
            <a:off x="9250532" y="530352"/>
            <a:ext cx="2410831" cy="449742"/>
          </a:xfrm>
          <a:prstGeom prst="rect">
            <a:avLst/>
          </a:prstGeom>
        </p:spPr>
        <p:txBody>
          <a:bodyPr vert="horz" lIns="91440" tIns="45720" rIns="91440" bIns="45720" rtlCol="0" anchor="ctr">
            <a:noAutofit/>
          </a:bodyPr>
          <a:lstStyle>
            <a:lvl1pPr marL="0" indent="0" algn="ctr">
              <a:buNone/>
              <a:defRPr sz="1600" b="1">
                <a:solidFill>
                  <a:schemeClr val="bg2">
                    <a:lumMod val="10000"/>
                  </a:schemeClr>
                </a:solidFill>
              </a:defRPr>
            </a:lvl1pPr>
            <a:lvl2pPr marL="457145" indent="0">
              <a:buNone/>
              <a:defRPr sz="1600"/>
            </a:lvl2pPr>
            <a:lvl3pPr marL="914291" indent="0">
              <a:buNone/>
              <a:defRPr sz="1600"/>
            </a:lvl3pPr>
            <a:lvl4pPr marL="1371436" indent="0">
              <a:buNone/>
              <a:defRPr sz="1600"/>
            </a:lvl4pPr>
            <a:lvl5pPr marL="1828583" indent="0">
              <a:buNone/>
              <a:defRPr sz="1600"/>
            </a:lvl5pPr>
          </a:lstStyle>
          <a:p>
            <a:pPr lvl="0"/>
            <a:r>
              <a:rPr lang="en-US"/>
              <a:t>Insert Date</a:t>
            </a:r>
          </a:p>
        </p:txBody>
      </p:sp>
      <p:sp>
        <p:nvSpPr>
          <p:cNvPr id="13" name="Title 1">
            <a:extLst>
              <a:ext uri="{FF2B5EF4-FFF2-40B4-BE49-F238E27FC236}">
                <a16:creationId xmlns:a16="http://schemas.microsoft.com/office/drawing/2014/main" id="{DAA32154-D136-4BAD-BE4F-2337B5DF7089}"/>
              </a:ext>
            </a:extLst>
          </p:cNvPr>
          <p:cNvSpPr>
            <a:spLocks noGrp="1"/>
          </p:cNvSpPr>
          <p:nvPr>
            <p:ph type="title"/>
          </p:nvPr>
        </p:nvSpPr>
        <p:spPr>
          <a:xfrm>
            <a:off x="530637" y="1646773"/>
            <a:ext cx="4654096" cy="3011431"/>
          </a:xfrm>
          <a:prstGeom prst="rect">
            <a:avLst/>
          </a:prstGeom>
        </p:spPr>
        <p:txBody>
          <a:bodyPr tIns="0" anchor="ctr">
            <a:normAutofit/>
          </a:bodyPr>
          <a:lstStyle>
            <a:lvl1pPr algn="l">
              <a:lnSpc>
                <a:spcPct val="100000"/>
              </a:lnSpc>
              <a:defRPr sz="4000">
                <a:solidFill>
                  <a:srgbClr val="013668"/>
                </a:solidFill>
                <a:latin typeface="Roboto Slab" pitchFamily="2" charset="0"/>
                <a:ea typeface="Roboto Slab" pitchFamily="2" charset="0"/>
              </a:defRPr>
            </a:lvl1pPr>
          </a:lstStyle>
          <a:p>
            <a:r>
              <a:rPr lang="en-US"/>
              <a:t>Click to edit Master title style</a:t>
            </a:r>
            <a:endParaRPr lang="en-AU"/>
          </a:p>
        </p:txBody>
      </p:sp>
      <p:pic>
        <p:nvPicPr>
          <p:cNvPr id="2" name="Picture 1">
            <a:extLst>
              <a:ext uri="{FF2B5EF4-FFF2-40B4-BE49-F238E27FC236}">
                <a16:creationId xmlns:a16="http://schemas.microsoft.com/office/drawing/2014/main" id="{3438BE59-B300-DAB4-2708-4C860D6CE0E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30637" y="531875"/>
            <a:ext cx="2775159" cy="711713"/>
          </a:xfrm>
          <a:prstGeom prst="rect">
            <a:avLst/>
          </a:prstGeom>
        </p:spPr>
      </p:pic>
    </p:spTree>
    <p:extLst>
      <p:ext uri="{BB962C8B-B14F-4D97-AF65-F5344CB8AC3E}">
        <p14:creationId xmlns:p14="http://schemas.microsoft.com/office/powerpoint/2010/main" val="216035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2E58D33F-B97F-A267-F1A5-BF9D6114E782}"/>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04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119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4007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F9F73EA5-2A56-08D8-009E-47FF047B1D7D}"/>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717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E17B6CFD-C9C1-06F4-2F56-1B00CED54B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0891" y="2121155"/>
            <a:ext cx="3110218" cy="1080000"/>
          </a:xfrm>
          <a:prstGeom prst="rect">
            <a:avLst/>
          </a:prstGeom>
        </p:spPr>
      </p:pic>
    </p:spTree>
    <p:extLst>
      <p:ext uri="{BB962C8B-B14F-4D97-AF65-F5344CB8AC3E}">
        <p14:creationId xmlns:p14="http://schemas.microsoft.com/office/powerpoint/2010/main" val="41108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D7E7BC89-E586-BBEA-952E-E1DD18DF2184}"/>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chemeClr val="bg1"/>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6211AA5C-F474-76FB-3B86-E5C137A98A68}"/>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287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2C5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4189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44FFE182-C863-AF9A-830C-EDD4ED16891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4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2E055B28-B4D0-F2C9-BBBA-29093D0396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7249" y="2121155"/>
            <a:ext cx="2837502" cy="1080000"/>
          </a:xfrm>
          <a:prstGeom prst="rect">
            <a:avLst/>
          </a:prstGeom>
        </p:spPr>
      </p:pic>
    </p:spTree>
    <p:extLst>
      <p:ext uri="{BB962C8B-B14F-4D97-AF65-F5344CB8AC3E}">
        <p14:creationId xmlns:p14="http://schemas.microsoft.com/office/powerpoint/2010/main" val="275338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B12B262C-2FD3-05B6-59C6-0ED1E065727E}"/>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2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29B0A-96AC-D8CA-FB50-3434166A8B34}"/>
              </a:ext>
            </a:extLst>
          </p:cNvPr>
          <p:cNvSpPr/>
          <p:nvPr userDrawn="1"/>
        </p:nvSpPr>
        <p:spPr>
          <a:xfrm>
            <a:off x="326477" y="344045"/>
            <a:ext cx="11539046" cy="5812898"/>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1374457" y="2799951"/>
            <a:ext cx="3417765" cy="901086"/>
          </a:xfrm>
          <a:prstGeom prst="rect">
            <a:avLst/>
          </a:prstGeom>
          <a:noFill/>
        </p:spPr>
        <p:txBody>
          <a:bodyPr vert="horz" lIns="0" tIns="0" rIns="0" bIns="0" rtlCol="0" anchor="ctr" anchorCtr="0">
            <a:normAutofit/>
          </a:bodyPr>
          <a:lstStyle>
            <a:lvl1pPr>
              <a:lnSpc>
                <a:spcPct val="100000"/>
              </a:lnSpc>
              <a:defRPr sz="2800">
                <a:solidFill>
                  <a:schemeClr val="bg1"/>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5211192" y="1538382"/>
            <a:ext cx="5606351" cy="3424224"/>
          </a:xfrm>
          <a:prstGeom prst="rect">
            <a:avLst/>
          </a:prstGeom>
          <a:noFill/>
        </p:spPr>
        <p:txBody>
          <a:bodyPr vert="horz" lIns="0" tIns="0" rIns="0" bIns="0" rtlCol="0" anchor="ctr">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E88037B6-9C9D-A4CB-2C44-A967B9E0F91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A3C87E-B545-5838-5F3C-3DF4B83048F5}"/>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949731A4-5921-FDCE-7C15-AB71C2924673}"/>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C58B24A5-7D27-89B6-5CA5-1EAC2412C4D0}"/>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6F86931-0E4C-CBA6-37D4-DCBE7C90953D}"/>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73C9F2A-9627-9695-E4A1-9F898C2E73B2}"/>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60B6087-33AE-ECC1-5EB5-DBC7A5C03CF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617C0550-985C-882A-77E1-0F9B0A211D95}"/>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31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F194677C-2FE5-9452-6439-2A51D37C25DB}"/>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480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00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0830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FA1E945B-1124-5E84-7A1E-2E9B38F18B0D}"/>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9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descr="Logo&#10;&#10;Description automatically generated">
            <a:extLst>
              <a:ext uri="{FF2B5EF4-FFF2-40B4-BE49-F238E27FC236}">
                <a16:creationId xmlns:a16="http://schemas.microsoft.com/office/drawing/2014/main" id="{948B2F13-72D5-A826-99D2-8DB5F57828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49542" y="2121155"/>
            <a:ext cx="3892916" cy="1080000"/>
          </a:xfrm>
          <a:prstGeom prst="rect">
            <a:avLst/>
          </a:prstGeom>
        </p:spPr>
      </p:pic>
    </p:spTree>
    <p:extLst>
      <p:ext uri="{BB962C8B-B14F-4D97-AF65-F5344CB8AC3E}">
        <p14:creationId xmlns:p14="http://schemas.microsoft.com/office/powerpoint/2010/main" val="11273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288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86C82A34-C9B1-6F3C-66CE-3D9ECCA4F141}"/>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8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7F8F3E77-1B6C-3275-DACC-CC1BC75CB7AF}"/>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02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2F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4099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702F73E5-33FD-E5D5-8EF7-495724275339}"/>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981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E50E1B-E949-4E82-A59B-E23C28DE5FA7}"/>
              </a:ext>
            </a:extLst>
          </p:cNvPr>
          <p:cNvSpPr/>
          <p:nvPr userDrawn="1"/>
        </p:nvSpPr>
        <p:spPr>
          <a:xfrm>
            <a:off x="0" y="0"/>
            <a:ext cx="12192000" cy="61722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42C1E-7137-4A08-9F9A-0B63906943F1}"/>
              </a:ext>
            </a:extLst>
          </p:cNvPr>
          <p:cNvSpPr>
            <a:spLocks noGrp="1"/>
          </p:cNvSpPr>
          <p:nvPr>
            <p:ph type="title"/>
          </p:nvPr>
        </p:nvSpPr>
        <p:spPr>
          <a:xfrm>
            <a:off x="2182286" y="3251447"/>
            <a:ext cx="7827429" cy="561659"/>
          </a:xfrm>
          <a:prstGeom prst="rect">
            <a:avLst/>
          </a:prstGeom>
        </p:spPr>
        <p:txBody>
          <a:bodyPr>
            <a:noAutofit/>
          </a:bodyPr>
          <a:lstStyle>
            <a:lvl1pPr algn="ctr">
              <a:defRPr sz="2800">
                <a:solidFill>
                  <a:schemeClr val="tx1">
                    <a:lumMod val="50000"/>
                  </a:schemeClr>
                </a:solidFill>
              </a:defRPr>
            </a:lvl1pPr>
          </a:lstStyle>
          <a:p>
            <a:r>
              <a:rPr lang="en-US"/>
              <a:t>Click to edit Master title style</a:t>
            </a:r>
            <a:endParaRPr lang="en-AU"/>
          </a:p>
        </p:txBody>
      </p:sp>
      <p:sp>
        <p:nvSpPr>
          <p:cNvPr id="4" name="Rectangle 3">
            <a:extLst>
              <a:ext uri="{FF2B5EF4-FFF2-40B4-BE49-F238E27FC236}">
                <a16:creationId xmlns:a16="http://schemas.microsoft.com/office/drawing/2014/main" id="{2F9DEE30-981C-B41A-748F-61FF1695AC35}"/>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1D7890BB-99B5-BF90-9DD6-B185B9E3BC58}"/>
              </a:ext>
            </a:extLst>
          </p:cNvPr>
          <p:cNvGrpSpPr/>
          <p:nvPr userDrawn="1"/>
        </p:nvGrpSpPr>
        <p:grpSpPr>
          <a:xfrm>
            <a:off x="11024982" y="105669"/>
            <a:ext cx="838405" cy="102643"/>
            <a:chOff x="11024982" y="105669"/>
            <a:chExt cx="838405" cy="102643"/>
          </a:xfrm>
        </p:grpSpPr>
        <p:sp>
          <p:nvSpPr>
            <p:cNvPr id="14" name="Oval 13">
              <a:extLst>
                <a:ext uri="{FF2B5EF4-FFF2-40B4-BE49-F238E27FC236}">
                  <a16:creationId xmlns:a16="http://schemas.microsoft.com/office/drawing/2014/main" id="{3E567ADD-C1E8-6F5D-885B-F5C4B83E8305}"/>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101FE76-3E29-31D6-5180-4FF0C2DC4FC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DF88A01-FCC6-FE6E-DFF3-700064DD6129}"/>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C6F43F6-DF0C-3084-430B-0205D84E6656}"/>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093661C-CF3E-851D-3FA8-8D90168413B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descr="Logo&#10;&#10;Description automatically generated">
            <a:extLst>
              <a:ext uri="{FF2B5EF4-FFF2-40B4-BE49-F238E27FC236}">
                <a16:creationId xmlns:a16="http://schemas.microsoft.com/office/drawing/2014/main" id="{D91047B7-866E-2C47-40AB-4669300661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0161" y="2121155"/>
            <a:ext cx="2631679" cy="1080000"/>
          </a:xfrm>
          <a:prstGeom prst="rect">
            <a:avLst/>
          </a:prstGeom>
        </p:spPr>
      </p:pic>
    </p:spTree>
    <p:extLst>
      <p:ext uri="{BB962C8B-B14F-4D97-AF65-F5344CB8AC3E}">
        <p14:creationId xmlns:p14="http://schemas.microsoft.com/office/powerpoint/2010/main" val="320718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0EB6A0-ABE7-FF5F-A909-DAA2DB336624}"/>
              </a:ext>
            </a:extLst>
          </p:cNvPr>
          <p:cNvSpPr/>
          <p:nvPr userDrawn="1"/>
        </p:nvSpPr>
        <p:spPr>
          <a:xfrm>
            <a:off x="0" y="-1"/>
            <a:ext cx="81857" cy="6174105"/>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2A96E4-2FA8-E02F-C1EE-F0D5FF0CDE56}"/>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58F4E29-2525-3CF8-FD2F-B0612476A632}"/>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758C073C-BBC0-2513-4F95-0F8EE64EC2CB}"/>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741693-E739-321B-E85D-CCA89D61E9D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6BDF569-E4EC-6E41-6326-7D29DE79CC5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204446-0E47-657B-EC40-B76815E2480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F2B0EE39-437E-AA4B-A8CA-65F01C2044D8}"/>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Text Placeholder 2">
            <a:extLst>
              <a:ext uri="{FF2B5EF4-FFF2-40B4-BE49-F238E27FC236}">
                <a16:creationId xmlns:a16="http://schemas.microsoft.com/office/drawing/2014/main" id="{2AC4519A-339D-27C0-866C-8C3E41F22A5F}"/>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165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B19B553-1D79-E6E2-B989-5C2541A9CE5A}"/>
              </a:ext>
            </a:extLst>
          </p:cNvPr>
          <p:cNvSpPr/>
          <p:nvPr userDrawn="1"/>
        </p:nvSpPr>
        <p:spPr>
          <a:xfrm>
            <a:off x="326477" y="344045"/>
            <a:ext cx="11539046" cy="5812898"/>
          </a:xfrm>
          <a:prstGeom prst="rect">
            <a:avLst/>
          </a:prstGeom>
          <a:solidFill>
            <a:srgbClr val="013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chemeClr val="bg1"/>
                </a:solidFill>
                <a:latin typeface="Roboto Slab" pitchFamily="2" charset="0"/>
                <a:ea typeface="Roboto Slab" pitchFamily="2" charset="0"/>
              </a:defRPr>
            </a:lvl1pPr>
          </a:lstStyle>
          <a:p>
            <a:r>
              <a:rPr lang="en-US"/>
              <a:t>Click to edit Master title style</a:t>
            </a:r>
          </a:p>
        </p:txBody>
      </p:sp>
      <p:sp>
        <p:nvSpPr>
          <p:cNvPr id="3" name="TextBox 2">
            <a:extLst>
              <a:ext uri="{FF2B5EF4-FFF2-40B4-BE49-F238E27FC236}">
                <a16:creationId xmlns:a16="http://schemas.microsoft.com/office/drawing/2014/main" id="{155686BA-5467-DD68-3D6A-EFB2D309BCDC}"/>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4" name="TextBox 3">
            <a:extLst>
              <a:ext uri="{FF2B5EF4-FFF2-40B4-BE49-F238E27FC236}">
                <a16:creationId xmlns:a16="http://schemas.microsoft.com/office/drawing/2014/main" id="{C876A5F6-E586-7C7D-52AB-C9CDF086BBD4}"/>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sp>
        <p:nvSpPr>
          <p:cNvPr id="6" name="Slide Number Placeholder 4">
            <a:extLst>
              <a:ext uri="{FF2B5EF4-FFF2-40B4-BE49-F238E27FC236}">
                <a16:creationId xmlns:a16="http://schemas.microsoft.com/office/drawing/2014/main" id="{77006B25-F210-9CE6-3A3C-66EBDB331009}"/>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7" name="Straight Connector 6">
            <a:extLst>
              <a:ext uri="{FF2B5EF4-FFF2-40B4-BE49-F238E27FC236}">
                <a16:creationId xmlns:a16="http://schemas.microsoft.com/office/drawing/2014/main" id="{8276FD41-7910-5BF0-632B-642752F3D24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AC619C-42CA-AF8B-8B9F-4A287F667D10}"/>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FCBF907C-61B1-E61E-EE85-4C02C4B7C707}"/>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D24DE7D9-9422-50E0-1323-217EB20BD1CA}"/>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89137DF-54D2-681B-0AB1-A437A6013A7D}"/>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CA72BA0C-596F-7D31-6F06-D6C0CBA6511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6340038-40BF-5906-7274-01753A2E6F2E}"/>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CA0632A-1F37-740D-15CE-AAD30CBB02BC}"/>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a:extLst>
              <a:ext uri="{FF2B5EF4-FFF2-40B4-BE49-F238E27FC236}">
                <a16:creationId xmlns:a16="http://schemas.microsoft.com/office/drawing/2014/main" id="{E655E892-B6C5-CDC1-4E0E-A6C2101B2F3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383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BA7A13-0BC9-144B-06D2-678E074764CA}"/>
              </a:ext>
            </a:extLst>
          </p:cNvPr>
          <p:cNvSpPr/>
          <p:nvPr userDrawn="1"/>
        </p:nvSpPr>
        <p:spPr>
          <a:xfrm>
            <a:off x="328612" y="344045"/>
            <a:ext cx="4106755" cy="1821341"/>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629919" y="841457"/>
            <a:ext cx="3484881" cy="883526"/>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dirty="0"/>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6477" y="2435762"/>
            <a:ext cx="4106755" cy="3450807"/>
          </a:xfrm>
          <a:prstGeom prst="rect">
            <a:avLst/>
          </a:prstGeom>
        </p:spPr>
        <p:txBody>
          <a:bodyPr vert="horz" lIns="0" tIns="0" rIns="0" bIns="0" rtlCol="0">
            <a:normAutofit/>
          </a:bodyPr>
          <a:lstStyle>
            <a:lvl1pPr marL="228600" indent="-228600">
              <a:lnSpc>
                <a:spcPct val="100000"/>
              </a:lnSpc>
              <a:spcBef>
                <a:spcPts val="600"/>
              </a:spcBef>
              <a:buFont typeface="Arial" panose="020B0604020202020204" pitchFamily="34" charset="0"/>
              <a:buChar char="•"/>
              <a:defRPr sz="2000">
                <a:solidFill>
                  <a:schemeClr val="bg1"/>
                </a:solidFill>
              </a:defRPr>
            </a:lvl1pPr>
            <a:lvl2pPr marL="457200" indent="-228600">
              <a:lnSpc>
                <a:spcPct val="100000"/>
              </a:lnSpc>
              <a:spcBef>
                <a:spcPts val="600"/>
              </a:spcBef>
              <a:buFont typeface="Courier New" panose="02070309020205020404" pitchFamily="49" charset="0"/>
              <a:buChar char="o"/>
              <a:defRPr sz="1800">
                <a:solidFill>
                  <a:schemeClr val="bg1"/>
                </a:solidFill>
              </a:defRPr>
            </a:lvl2pPr>
            <a:lvl3pPr marL="685800" indent="-228600">
              <a:lnSpc>
                <a:spcPct val="100000"/>
              </a:lnSpc>
              <a:spcBef>
                <a:spcPts val="600"/>
              </a:spcBef>
              <a:buFont typeface="Wingdings" panose="05000000000000000000" pitchFamily="2" charset="2"/>
              <a:buChar char="§"/>
              <a:defRPr sz="1600">
                <a:solidFill>
                  <a:schemeClr val="bg1"/>
                </a:solidFill>
              </a:defRPr>
            </a:lvl3pPr>
            <a:lvl4pPr marL="914400" indent="-228600">
              <a:lnSpc>
                <a:spcPct val="100000"/>
              </a:lnSpc>
              <a:spcBef>
                <a:spcPts val="600"/>
              </a:spcBef>
              <a:buFont typeface="Wingdings" panose="05000000000000000000" pitchFamily="2" charset="2"/>
              <a:buChar char="q"/>
              <a:defRPr sz="1400">
                <a:solidFill>
                  <a:schemeClr val="bg1"/>
                </a:solidFill>
              </a:defRPr>
            </a:lvl4pPr>
            <a:lvl5pPr marL="1143000" indent="-228600">
              <a:lnSpc>
                <a:spcPct val="100000"/>
              </a:lnSpc>
              <a:spcBef>
                <a:spcPts val="600"/>
              </a:spcBef>
              <a:buFont typeface="Wingdings" panose="05000000000000000000" pitchFamily="2" charset="2"/>
              <a:buChar char="v"/>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BCB1405-AAC1-A54E-CA78-A1F510659542}"/>
              </a:ext>
            </a:extLst>
          </p:cNvPr>
          <p:cNvSpPr/>
          <p:nvPr userDrawn="1"/>
        </p:nvSpPr>
        <p:spPr>
          <a:xfrm>
            <a:off x="629919" y="604881"/>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BB43EE0-BC9B-B35C-9B34-AA047523BD5C}"/>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AD9A8705-5EBE-F90E-F06A-CD1C1AC8C30F}"/>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5953C7D-5418-9320-3B6B-3D2951401D9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91D0830-172E-142D-E04F-9AA141877D27}"/>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4C4E404-E73E-44D8-75EC-6377A1376768}"/>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41EBBA16-F16C-4FD4-7ECB-C81817EEE38A}"/>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7243F501-B64D-0C22-3DEF-3D72DC83EE25}"/>
              </a:ext>
            </a:extLst>
          </p:cNvPr>
          <p:cNvSpPr>
            <a:spLocks noGrp="1"/>
          </p:cNvSpPr>
          <p:nvPr>
            <p:ph idx="11"/>
          </p:nvPr>
        </p:nvSpPr>
        <p:spPr>
          <a:xfrm>
            <a:off x="4736672" y="334505"/>
            <a:ext cx="7126715" cy="5513185"/>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57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A5959DD-3A1C-C518-CBDF-8CFD9F8131C2}"/>
              </a:ext>
            </a:extLst>
          </p:cNvPr>
          <p:cNvSpPr/>
          <p:nvPr userDrawn="1"/>
        </p:nvSpPr>
        <p:spPr>
          <a:xfrm>
            <a:off x="326477" y="352923"/>
            <a:ext cx="11539046" cy="58128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E09E4987-3206-48E6-A3A8-D6185D00DDD2}"/>
              </a:ext>
            </a:extLst>
          </p:cNvPr>
          <p:cNvSpPr>
            <a:spLocks noGrp="1"/>
          </p:cNvSpPr>
          <p:nvPr>
            <p:ph type="title"/>
          </p:nvPr>
        </p:nvSpPr>
        <p:spPr>
          <a:xfrm>
            <a:off x="838200" y="2769659"/>
            <a:ext cx="10515600" cy="632882"/>
          </a:xfrm>
          <a:prstGeom prst="rect">
            <a:avLst/>
          </a:prstGeom>
        </p:spPr>
        <p:txBody>
          <a:bodyPr vert="horz" lIns="0" tIns="0" rIns="0" bIns="0" rtlCol="0" anchor="ctr" anchorCtr="0">
            <a:normAutofit/>
          </a:bodyPr>
          <a:lstStyle>
            <a:lvl1pPr algn="ctr">
              <a:defRPr sz="3600">
                <a:solidFill>
                  <a:sysClr val="windowText" lastClr="000000"/>
                </a:solidFill>
                <a:latin typeface="Roboto Slab" pitchFamily="2" charset="0"/>
                <a:ea typeface="Roboto Slab" pitchFamily="2" charset="0"/>
              </a:defRPr>
            </a:lvl1pPr>
          </a:lstStyle>
          <a:p>
            <a:r>
              <a:rPr lang="en-US"/>
              <a:t>Click to edit Master title style</a:t>
            </a:r>
          </a:p>
        </p:txBody>
      </p:sp>
      <p:sp>
        <p:nvSpPr>
          <p:cNvPr id="2" name="Rectangle 1">
            <a:extLst>
              <a:ext uri="{FF2B5EF4-FFF2-40B4-BE49-F238E27FC236}">
                <a16:creationId xmlns:a16="http://schemas.microsoft.com/office/drawing/2014/main" id="{846A80DE-737F-9E1F-5A1B-9A5ABB35B0AA}"/>
              </a:ext>
            </a:extLst>
          </p:cNvPr>
          <p:cNvSpPr/>
          <p:nvPr userDrawn="1"/>
        </p:nvSpPr>
        <p:spPr>
          <a:xfrm>
            <a:off x="328612" y="116985"/>
            <a:ext cx="1045845" cy="80010"/>
          </a:xfrm>
          <a:prstGeom prst="rect">
            <a:avLst/>
          </a:prstGeom>
          <a:solidFill>
            <a:srgbClr val="53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E155D67D-0DD6-656E-42EB-4099F8D70F85}"/>
              </a:ext>
            </a:extLst>
          </p:cNvPr>
          <p:cNvGrpSpPr/>
          <p:nvPr userDrawn="1"/>
        </p:nvGrpSpPr>
        <p:grpSpPr>
          <a:xfrm>
            <a:off x="11024982" y="105669"/>
            <a:ext cx="838405" cy="102643"/>
            <a:chOff x="11024982" y="105669"/>
            <a:chExt cx="838405" cy="102643"/>
          </a:xfrm>
        </p:grpSpPr>
        <p:sp>
          <p:nvSpPr>
            <p:cNvPr id="9" name="Oval 8">
              <a:extLst>
                <a:ext uri="{FF2B5EF4-FFF2-40B4-BE49-F238E27FC236}">
                  <a16:creationId xmlns:a16="http://schemas.microsoft.com/office/drawing/2014/main" id="{983E145F-C076-6555-3B11-B330D661DA72}"/>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A98A6FA-2A4E-42D5-8D41-D9D5FD718D99}"/>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35ED0E2-4E8D-6A92-8C19-C397AE23590B}"/>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E928C39-B654-5E21-3512-F76953EB497F}"/>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FB1E535-0660-D8E9-F6E6-20265D6C3D14}"/>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116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116871224"/>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705448750"/>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4054866864"/>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581550190"/>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97573428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0911462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838954047"/>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403327819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25E75E8-ED68-1E17-7468-E432F5760054}"/>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348C9D1F-0B33-ED2D-53CF-F997809D7630}"/>
              </a:ext>
            </a:extLst>
          </p:cNvPr>
          <p:cNvGrpSpPr/>
          <p:nvPr userDrawn="1"/>
        </p:nvGrpSpPr>
        <p:grpSpPr>
          <a:xfrm>
            <a:off x="11024982" y="105669"/>
            <a:ext cx="838405" cy="102643"/>
            <a:chOff x="11024982" y="105669"/>
            <a:chExt cx="838405" cy="102643"/>
          </a:xfrm>
        </p:grpSpPr>
        <p:sp>
          <p:nvSpPr>
            <p:cNvPr id="20" name="Oval 19">
              <a:extLst>
                <a:ext uri="{FF2B5EF4-FFF2-40B4-BE49-F238E27FC236}">
                  <a16:creationId xmlns:a16="http://schemas.microsoft.com/office/drawing/2014/main" id="{417B4F3D-47A5-C136-66E0-5DD36CAB1434}"/>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261FD9A-66D1-5D52-3F39-F2C230B52803}"/>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FEEE9745-87D2-AC8D-5582-BF6125FDAEAF}"/>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1060DDC5-9415-C1A0-4A6F-D492FCCEBAE4}"/>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A723758B-9968-1821-3D0A-35A27FFEE5DD}"/>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a:extLst>
              <a:ext uri="{FF2B5EF4-FFF2-40B4-BE49-F238E27FC236}">
                <a16:creationId xmlns:a16="http://schemas.microsoft.com/office/drawing/2014/main" id="{DF27C950-08B7-DE42-C183-CDB9228CD8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
        <p:nvSpPr>
          <p:cNvPr id="4" name="Text Placeholder 2">
            <a:extLst>
              <a:ext uri="{FF2B5EF4-FFF2-40B4-BE49-F238E27FC236}">
                <a16:creationId xmlns:a16="http://schemas.microsoft.com/office/drawing/2014/main" id="{1857E78F-31A3-AD96-9933-AAA27447FBAB}"/>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1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60548046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9991496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17773019"/>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14204411"/>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7671207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69431075"/>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26770699"/>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270629893"/>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119598104"/>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B3FC8FB-0943-B888-3CA9-B155B905A43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179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9A098C-7046-D5C0-83AE-750916D7DC66}"/>
              </a:ext>
            </a:extLst>
          </p:cNvPr>
          <p:cNvSpPr/>
          <p:nvPr userDrawn="1"/>
        </p:nvSpPr>
        <p:spPr>
          <a:xfrm>
            <a:off x="0" y="0"/>
            <a:ext cx="12192000" cy="615188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0" name="Text Placeholder 2">
            <a:extLst>
              <a:ext uri="{FF2B5EF4-FFF2-40B4-BE49-F238E27FC236}">
                <a16:creationId xmlns:a16="http://schemas.microsoft.com/office/drawing/2014/main" id="{5CE466D1-42D7-B3A4-2692-3D2CDD74DC07}"/>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D0184B3-62C7-330A-3965-3A66ED4058A8}"/>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13126273-A6FB-AEFD-4B0B-A85B9E2D70B7}"/>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EF6B7CF3-EF5C-1D39-A79D-1A36CFB4C3B4}"/>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BE9547D1-CCB1-9503-0D9A-631AC5D038A4}"/>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8C21642-3290-7966-DCE3-267B5BE8D89E}"/>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32D96DB-6F5A-51C3-745F-F50C6E43E14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609ABE86-AE07-BF4F-B75F-74047E7BF285}"/>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5" name="Picture 14">
            <a:extLst>
              <a:ext uri="{FF2B5EF4-FFF2-40B4-BE49-F238E27FC236}">
                <a16:creationId xmlns:a16="http://schemas.microsoft.com/office/drawing/2014/main" id="{D4701608-F0D3-AFFB-93A3-549BF18AD88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68895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714993411"/>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460877145"/>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798917648"/>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16180527"/>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46431948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218881534"/>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919379704"/>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045096901"/>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69002635"/>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632320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hasCustomPrompt="1"/>
          </p:nvPr>
        </p:nvSpPr>
        <p:spPr>
          <a:xfrm>
            <a:off x="328612" y="2769659"/>
            <a:ext cx="11534776" cy="632882"/>
          </a:xfrm>
          <a:prstGeom prst="rect">
            <a:avLst/>
          </a:prstGeom>
        </p:spPr>
        <p:txBody>
          <a:bodyPr vert="horz" lIns="0" tIns="0" rIns="0" bIns="0" rtlCol="0" anchor="ctr" anchorCtr="0">
            <a:normAutofit/>
          </a:bodyPr>
          <a:lstStyle>
            <a:lvl1pPr algn="ctr">
              <a:lnSpc>
                <a:spcPct val="100000"/>
              </a:lnSpc>
              <a:defRPr sz="2800">
                <a:solidFill>
                  <a:srgbClr val="000000"/>
                </a:solidFill>
                <a:latin typeface="Roboto Slab" pitchFamily="2" charset="0"/>
                <a:ea typeface="Roboto Slab" pitchFamily="2" charset="0"/>
              </a:defRPr>
            </a:lvl1pPr>
          </a:lstStyle>
          <a:p>
            <a:r>
              <a:rPr lang="en-US"/>
              <a:t>Click to edit the Master title style</a:t>
            </a:r>
          </a:p>
        </p:txBody>
      </p:sp>
      <p:sp>
        <p:nvSpPr>
          <p:cNvPr id="13" name="TextBox 12">
            <a:extLst>
              <a:ext uri="{FF2B5EF4-FFF2-40B4-BE49-F238E27FC236}">
                <a16:creationId xmlns:a16="http://schemas.microsoft.com/office/drawing/2014/main" id="{DF81886F-B211-E191-EF97-7903DA29E5AB}"/>
              </a:ext>
            </a:extLst>
          </p:cNvPr>
          <p:cNvSpPr txBox="1"/>
          <p:nvPr userDrawn="1"/>
        </p:nvSpPr>
        <p:spPr>
          <a:xfrm>
            <a:off x="4301137" y="6296882"/>
            <a:ext cx="3589726"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14" name="TextBox 13">
            <a:extLst>
              <a:ext uri="{FF2B5EF4-FFF2-40B4-BE49-F238E27FC236}">
                <a16:creationId xmlns:a16="http://schemas.microsoft.com/office/drawing/2014/main" id="{48DCD669-E63D-1195-CCAD-81625D2E8EAB}"/>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4">
            <a:extLst>
              <a:ext uri="{FF2B5EF4-FFF2-40B4-BE49-F238E27FC236}">
                <a16:creationId xmlns:a16="http://schemas.microsoft.com/office/drawing/2014/main" id="{D6F81756-2416-CBCC-D52B-BDD1A290073A}"/>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7" name="Straight Connector 16">
            <a:extLst>
              <a:ext uri="{FF2B5EF4-FFF2-40B4-BE49-F238E27FC236}">
                <a16:creationId xmlns:a16="http://schemas.microsoft.com/office/drawing/2014/main" id="{17A436D0-9AAB-2CBC-D2A0-FD25677B95E1}"/>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A0BC6CB-B9B9-34E3-2763-FAF445AC95DD}"/>
              </a:ext>
            </a:extLst>
          </p:cNvPr>
          <p:cNvSpPr/>
          <p:nvPr userDrawn="1"/>
        </p:nvSpPr>
        <p:spPr>
          <a:xfrm>
            <a:off x="328612" y="116985"/>
            <a:ext cx="1045845" cy="80010"/>
          </a:xfrm>
          <a:prstGeom prst="rect">
            <a:avLst/>
          </a:prstGeom>
          <a:solidFill>
            <a:srgbClr val="F8D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A03D724-790C-5C56-648B-A876194B5491}"/>
              </a:ext>
            </a:extLst>
          </p:cNvPr>
          <p:cNvGrpSpPr/>
          <p:nvPr userDrawn="1"/>
        </p:nvGrpSpPr>
        <p:grpSpPr>
          <a:xfrm>
            <a:off x="11024982" y="105669"/>
            <a:ext cx="838405" cy="102643"/>
            <a:chOff x="11024982" y="105669"/>
            <a:chExt cx="838405" cy="102643"/>
          </a:xfrm>
        </p:grpSpPr>
        <p:sp>
          <p:nvSpPr>
            <p:cNvPr id="6" name="Oval 5">
              <a:extLst>
                <a:ext uri="{FF2B5EF4-FFF2-40B4-BE49-F238E27FC236}">
                  <a16:creationId xmlns:a16="http://schemas.microsoft.com/office/drawing/2014/main" id="{4ADFEFE4-E42A-EFC5-8061-F6798AD63FF3}"/>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971C1201-2FE4-46C7-FD0E-D65C408D706C}"/>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E1BBFF0-0CCE-A8FF-39C7-ABB7F8C1A896}"/>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58AA5E1-A132-85AD-A69C-1377C8E3E2CB}"/>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6ED3A90-C67D-3469-44B7-1E58FDB6543F}"/>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A6500A61-9198-A455-13A4-DC5D5848E91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80708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3307218"/>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34988454"/>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1045113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70092903"/>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35526873"/>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726226723"/>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420415907"/>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EFF0C09-2611-D11F-65B4-B1E8076F440E}"/>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lvl1pPr>
              <a:lnSpc>
                <a:spcPct val="100000"/>
              </a:lnSpc>
              <a:defRPr sz="2800">
                <a:solidFill>
                  <a:srgbClr val="000000"/>
                </a:solidFill>
                <a:latin typeface="Roboto Slab" pitchFamily="2" charset="0"/>
                <a:ea typeface="Roboto Slab" pitchFamily="2"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3ACBCCBA-1BAA-1CFD-BAD4-C94B7E43BEAE}"/>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8E5F7A3-C1AC-E4F4-0A2F-AFB3358B64B5}"/>
              </a:ext>
            </a:extLst>
          </p:cNvPr>
          <p:cNvSpPr/>
          <p:nvPr userDrawn="1"/>
        </p:nvSpPr>
        <p:spPr>
          <a:xfrm>
            <a:off x="328612" y="116985"/>
            <a:ext cx="1045845" cy="80010"/>
          </a:xfrm>
          <a:prstGeom prst="rect">
            <a:avLst/>
          </a:prstGeom>
          <a:solidFill>
            <a:srgbClr val="FDB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7F36EBEA-F628-6734-086F-6E98BB7A3781}"/>
              </a:ext>
            </a:extLst>
          </p:cNvPr>
          <p:cNvGrpSpPr/>
          <p:nvPr userDrawn="1"/>
        </p:nvGrpSpPr>
        <p:grpSpPr>
          <a:xfrm>
            <a:off x="11024982" y="105669"/>
            <a:ext cx="838405" cy="102643"/>
            <a:chOff x="11024982" y="105669"/>
            <a:chExt cx="838405" cy="102643"/>
          </a:xfrm>
        </p:grpSpPr>
        <p:sp>
          <p:nvSpPr>
            <p:cNvPr id="5" name="Oval 4">
              <a:extLst>
                <a:ext uri="{FF2B5EF4-FFF2-40B4-BE49-F238E27FC236}">
                  <a16:creationId xmlns:a16="http://schemas.microsoft.com/office/drawing/2014/main" id="{E84C9751-289C-9293-A69E-AFE8448473F1}"/>
                </a:ext>
              </a:extLst>
            </p:cNvPr>
            <p:cNvSpPr/>
            <p:nvPr userDrawn="1"/>
          </p:nvSpPr>
          <p:spPr>
            <a:xfrm>
              <a:off x="11024982" y="105669"/>
              <a:ext cx="102643" cy="102643"/>
            </a:xfrm>
            <a:prstGeom prst="ellipse">
              <a:avLst/>
            </a:prstGeom>
            <a:solidFill>
              <a:srgbClr val="169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3C6DEF8-EAB8-E626-02DF-F6E632BF189F}"/>
                </a:ext>
              </a:extLst>
            </p:cNvPr>
            <p:cNvSpPr/>
            <p:nvPr userDrawn="1"/>
          </p:nvSpPr>
          <p:spPr>
            <a:xfrm>
              <a:off x="11208923" y="105669"/>
              <a:ext cx="102643" cy="102643"/>
            </a:xfrm>
            <a:prstGeom prst="ellipse">
              <a:avLst/>
            </a:prstGeom>
            <a:solidFill>
              <a:srgbClr val="2F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39F4F6B-0028-FF55-1EAE-BE20687A6941}"/>
                </a:ext>
              </a:extLst>
            </p:cNvPr>
            <p:cNvSpPr/>
            <p:nvPr userDrawn="1"/>
          </p:nvSpPr>
          <p:spPr>
            <a:xfrm>
              <a:off x="11392863" y="105669"/>
              <a:ext cx="102643" cy="102643"/>
            </a:xfrm>
            <a:prstGeom prst="ellipse">
              <a:avLst/>
            </a:prstGeom>
            <a:solidFill>
              <a:srgbClr val="0DB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9929D7-3736-4DCE-23D5-BC4BA5F166CA}"/>
                </a:ext>
              </a:extLst>
            </p:cNvPr>
            <p:cNvSpPr/>
            <p:nvPr userDrawn="1"/>
          </p:nvSpPr>
          <p:spPr>
            <a:xfrm>
              <a:off x="11576803" y="105669"/>
              <a:ext cx="102643" cy="102643"/>
            </a:xfrm>
            <a:prstGeom prst="ellipse">
              <a:avLst/>
            </a:prstGeom>
            <a:solidFill>
              <a:srgbClr val="52B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49B7D05-6D11-D453-30AF-6C2E96AA8403}"/>
                </a:ext>
              </a:extLst>
            </p:cNvPr>
            <p:cNvSpPr/>
            <p:nvPr userDrawn="1"/>
          </p:nvSpPr>
          <p:spPr>
            <a:xfrm>
              <a:off x="11760744" y="105669"/>
              <a:ext cx="102643" cy="102643"/>
            </a:xfrm>
            <a:prstGeom prst="ellipse">
              <a:avLst/>
            </a:prstGeom>
            <a:solidFill>
              <a:srgbClr val="2D9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 Placeholder 2">
            <a:extLst>
              <a:ext uri="{FF2B5EF4-FFF2-40B4-BE49-F238E27FC236}">
                <a16:creationId xmlns:a16="http://schemas.microsoft.com/office/drawing/2014/main" id="{3B3FC8FB-0943-B888-3CA9-B155B905A435}"/>
              </a:ext>
            </a:extLst>
          </p:cNvPr>
          <p:cNvSpPr>
            <a:spLocks noGrp="1"/>
          </p:cNvSpPr>
          <p:nvPr>
            <p:ph idx="1"/>
          </p:nvPr>
        </p:nvSpPr>
        <p:spPr>
          <a:xfrm>
            <a:off x="328612" y="1290106"/>
            <a:ext cx="11534776" cy="4557584"/>
          </a:xfrm>
          <a:prstGeom prst="rect">
            <a:avLst/>
          </a:prstGeom>
        </p:spPr>
        <p:txBody>
          <a:bodyPr vert="horz" lIns="0" tIns="0" rIns="0" bIns="0" rtlCol="0">
            <a:normAutofit/>
          </a:bodyPr>
          <a:lstStyle>
            <a:lvl1pPr marL="216000" indent="-216000">
              <a:lnSpc>
                <a:spcPct val="100000"/>
              </a:lnSpc>
              <a:spcBef>
                <a:spcPts val="600"/>
              </a:spcBef>
              <a:buFont typeface="Arial" panose="020B0604020202020204" pitchFamily="34" charset="0"/>
              <a:buChar char="•"/>
              <a:defRPr sz="2000">
                <a:solidFill>
                  <a:srgbClr val="000000"/>
                </a:solidFill>
              </a:defRPr>
            </a:lvl1pPr>
            <a:lvl2pPr marL="432000" indent="-216000">
              <a:lnSpc>
                <a:spcPct val="100000"/>
              </a:lnSpc>
              <a:spcBef>
                <a:spcPts val="600"/>
              </a:spcBef>
              <a:buFont typeface="Courier New" panose="02070309020205020404" pitchFamily="49" charset="0"/>
              <a:buChar char="o"/>
              <a:defRPr sz="1800">
                <a:solidFill>
                  <a:srgbClr val="000000"/>
                </a:solidFill>
              </a:defRPr>
            </a:lvl2pPr>
            <a:lvl3pPr marL="648000" indent="-216000">
              <a:lnSpc>
                <a:spcPct val="100000"/>
              </a:lnSpc>
              <a:spcBef>
                <a:spcPts val="600"/>
              </a:spcBef>
              <a:buFont typeface="Wingdings" panose="05000000000000000000" pitchFamily="2" charset="2"/>
              <a:buChar char="§"/>
              <a:defRPr sz="1600">
                <a:solidFill>
                  <a:srgbClr val="000000"/>
                </a:solidFill>
              </a:defRPr>
            </a:lvl3pPr>
            <a:lvl4pPr marL="864000" indent="-216000">
              <a:lnSpc>
                <a:spcPct val="100000"/>
              </a:lnSpc>
              <a:spcBef>
                <a:spcPts val="600"/>
              </a:spcBef>
              <a:buFont typeface="Wingdings" panose="05000000000000000000" pitchFamily="2" charset="2"/>
              <a:buChar char="q"/>
              <a:defRPr sz="1400">
                <a:solidFill>
                  <a:srgbClr val="000000"/>
                </a:solidFill>
              </a:defRPr>
            </a:lvl4pPr>
            <a:lvl5pPr marL="1080000" indent="-216000">
              <a:lnSpc>
                <a:spcPct val="100000"/>
              </a:lnSpc>
              <a:spcBef>
                <a:spcPts val="600"/>
              </a:spcBef>
              <a:buFont typeface="Wingdings" panose="05000000000000000000" pitchFamily="2" charset="2"/>
              <a:buChar char="v"/>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6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119821150"/>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17355821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4.xml"/><Relationship Id="rId7" Type="http://schemas.openxmlformats.org/officeDocument/2006/relationships/image" Target="../media/image24.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10.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9.xml"/><Relationship Id="rId7" Type="http://schemas.openxmlformats.org/officeDocument/2006/relationships/image" Target="../media/image26.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11.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image" Target="../media/image7.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6.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1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7.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6.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theme" Target="../theme/theme1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7.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image" Target="../media/image6.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theme" Target="../theme/theme14.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9.xml"/><Relationship Id="rId7"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4.xml"/><Relationship Id="rId7" Type="http://schemas.openxmlformats.org/officeDocument/2006/relationships/image" Target="../media/image12.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9.xml"/><Relationship Id="rId7" Type="http://schemas.openxmlformats.org/officeDocument/2006/relationships/image" Target="../media/image14.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4.xml"/><Relationship Id="rId7" Type="http://schemas.openxmlformats.org/officeDocument/2006/relationships/image" Target="../media/image16.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6.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9.xml"/><Relationship Id="rId7" Type="http://schemas.openxmlformats.org/officeDocument/2006/relationships/image" Target="../media/image18.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4.xml"/><Relationship Id="rId7" Type="http://schemas.openxmlformats.org/officeDocument/2006/relationships/image" Target="../media/image20.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8.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9.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1" cy="13255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4"/>
            <a:ext cx="105156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199" cy="365126"/>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7D0C85C3-F577-48A6-B302-FEF37F4AC86C}" type="datetimeFigureOut">
              <a:rPr lang="en-IN" smtClean="0"/>
              <a:pPr/>
              <a:t>11-12-2024</a:t>
            </a:fld>
            <a:endParaRPr lang="en-IN"/>
          </a:p>
        </p:txBody>
      </p:sp>
      <p:sp>
        <p:nvSpPr>
          <p:cNvPr id="5" name="Footer Placeholder 4"/>
          <p:cNvSpPr>
            <a:spLocks noGrp="1"/>
          </p:cNvSpPr>
          <p:nvPr>
            <p:ph type="ftr" sz="quarter" idx="3"/>
          </p:nvPr>
        </p:nvSpPr>
        <p:spPr>
          <a:xfrm>
            <a:off x="4038601" y="6356352"/>
            <a:ext cx="4114799" cy="365126"/>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IN"/>
          </a:p>
        </p:txBody>
      </p:sp>
      <p:sp>
        <p:nvSpPr>
          <p:cNvPr id="6" name="Slide Number Placeholder 5"/>
          <p:cNvSpPr>
            <a:spLocks noGrp="1"/>
          </p:cNvSpPr>
          <p:nvPr>
            <p:ph type="sldNum" sz="quarter" idx="4"/>
          </p:nvPr>
        </p:nvSpPr>
        <p:spPr>
          <a:xfrm>
            <a:off x="8610601" y="6356352"/>
            <a:ext cx="2743199" cy="365126"/>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65C5F485-A4B0-427A-BD2C-BF40600430D3}" type="slidenum">
              <a:rPr lang="en-US" smtClean="0"/>
              <a:pPr/>
              <a:t>‹#›</a:t>
            </a:fld>
            <a:endParaRPr lang="en-US"/>
          </a:p>
        </p:txBody>
      </p:sp>
    </p:spTree>
    <p:extLst>
      <p:ext uri="{BB962C8B-B14F-4D97-AF65-F5344CB8AC3E}">
        <p14:creationId xmlns:p14="http://schemas.microsoft.com/office/powerpoint/2010/main" val="1303473566"/>
      </p:ext>
    </p:extLst>
  </p:cSld>
  <p:clrMap bg1="lt1" tx1="dk1" bg2="lt2" tx2="dk2" accent1="accent1" accent2="accent2" accent3="accent3" accent4="accent4" accent5="accent5" accent6="accent6" hlink="hlink" folHlink="folHlink"/>
  <p:sldLayoutIdLst>
    <p:sldLayoutId id="2147484844" r:id="rId1"/>
    <p:sldLayoutId id="2147485158" r:id="rId2"/>
    <p:sldLayoutId id="2147485156" r:id="rId3"/>
    <p:sldLayoutId id="2147485157" r:id="rId4"/>
    <p:sldLayoutId id="2147485148" r:id="rId5"/>
    <p:sldLayoutId id="2147484738" r:id="rId6"/>
    <p:sldLayoutId id="2147485145" r:id="rId7"/>
    <p:sldLayoutId id="2147485149" r:id="rId8"/>
    <p:sldLayoutId id="2147485147" r:id="rId9"/>
    <p:sldLayoutId id="2147485146" r:id="rId10"/>
    <p:sldLayoutId id="214748473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90000"/>
        </a:lnSpc>
        <a:spcBef>
          <a:spcPct val="0"/>
        </a:spcBef>
        <a:buNone/>
        <a:defRPr sz="4400" b="1" kern="1200">
          <a:solidFill>
            <a:srgbClr val="000000"/>
          </a:solidFill>
          <a:latin typeface="+mn-lt"/>
          <a:ea typeface="+mj-ea"/>
          <a:cs typeface="+mj-cs"/>
        </a:defRPr>
      </a:lvl1pPr>
    </p:titleStyle>
    <p:bodyStyle>
      <a:lvl1pPr marL="0" indent="0" algn="l" defTabSz="914293" rtl="0" eaLnBrk="1" latinLnBrk="0" hangingPunct="1">
        <a:lnSpc>
          <a:spcPct val="90000"/>
        </a:lnSpc>
        <a:spcBef>
          <a:spcPts val="999"/>
        </a:spcBef>
        <a:buFont typeface="Arial" panose="020B0604020202020204" pitchFamily="34" charset="0"/>
        <a:buNone/>
        <a:defRPr sz="2800" kern="1200">
          <a:solidFill>
            <a:srgbClr val="000000"/>
          </a:solidFill>
          <a:latin typeface="+mn-lt"/>
          <a:ea typeface="+mn-ea"/>
          <a:cs typeface="+mn-cs"/>
        </a:defRPr>
      </a:lvl1pPr>
      <a:lvl2pPr marL="457145" indent="0" algn="l" defTabSz="914293" rtl="0" eaLnBrk="1" latinLnBrk="0" hangingPunct="1">
        <a:lnSpc>
          <a:spcPct val="90000"/>
        </a:lnSpc>
        <a:spcBef>
          <a:spcPts val="500"/>
        </a:spcBef>
        <a:buFont typeface="Arial" panose="020B0604020202020204" pitchFamily="34" charset="0"/>
        <a:buNone/>
        <a:defRPr sz="2400" kern="1200">
          <a:solidFill>
            <a:srgbClr val="000000"/>
          </a:solidFill>
          <a:latin typeface="+mn-lt"/>
          <a:ea typeface="+mn-ea"/>
          <a:cs typeface="+mn-cs"/>
        </a:defRPr>
      </a:lvl2pPr>
      <a:lvl3pPr marL="914291" indent="0" algn="l" defTabSz="914293" rtl="0" eaLnBrk="1" latinLnBrk="0" hangingPunct="1">
        <a:lnSpc>
          <a:spcPct val="90000"/>
        </a:lnSpc>
        <a:spcBef>
          <a:spcPts val="500"/>
        </a:spcBef>
        <a:buFont typeface="Arial" panose="020B0604020202020204" pitchFamily="34" charset="0"/>
        <a:buNone/>
        <a:defRPr sz="2000" kern="1200">
          <a:solidFill>
            <a:srgbClr val="000000"/>
          </a:solidFill>
          <a:latin typeface="+mn-lt"/>
          <a:ea typeface="+mn-ea"/>
          <a:cs typeface="+mn-cs"/>
        </a:defRPr>
      </a:lvl3pPr>
      <a:lvl4pPr marL="1371436" indent="0" algn="l" defTabSz="914293" rtl="0" eaLnBrk="1" latinLnBrk="0" hangingPunct="1">
        <a:lnSpc>
          <a:spcPct val="90000"/>
        </a:lnSpc>
        <a:spcBef>
          <a:spcPts val="500"/>
        </a:spcBef>
        <a:buFont typeface="Arial" panose="020B0604020202020204" pitchFamily="34" charset="0"/>
        <a:buNone/>
        <a:defRPr sz="1799" kern="1200">
          <a:solidFill>
            <a:srgbClr val="000000"/>
          </a:solidFill>
          <a:latin typeface="+mn-lt"/>
          <a:ea typeface="+mn-ea"/>
          <a:cs typeface="+mn-cs"/>
        </a:defRPr>
      </a:lvl4pPr>
      <a:lvl5pPr marL="1828583" indent="0" algn="l" defTabSz="914293" rtl="0" eaLnBrk="1" latinLnBrk="0" hangingPunct="1">
        <a:lnSpc>
          <a:spcPct val="90000"/>
        </a:lnSpc>
        <a:spcBef>
          <a:spcPts val="500"/>
        </a:spcBef>
        <a:buFont typeface="Arial" panose="020B0604020202020204" pitchFamily="34" charset="0"/>
        <a:buNone/>
        <a:defRPr sz="1799" kern="1200">
          <a:solidFill>
            <a:srgbClr val="000000"/>
          </a:solidFill>
          <a:latin typeface="+mn-lt"/>
          <a:ea typeface="+mn-ea"/>
          <a:cs typeface="+mn-cs"/>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956263" y="6296882"/>
            <a:ext cx="5942338"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3041BEF3-CC84-E45D-33AE-CEC571F964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318401" cy="365760"/>
          </a:xfrm>
          <a:prstGeom prst="rect">
            <a:avLst/>
          </a:prstGeom>
        </p:spPr>
      </p:pic>
      <p:pic>
        <p:nvPicPr>
          <p:cNvPr id="3" name="Picture 2">
            <a:extLst>
              <a:ext uri="{FF2B5EF4-FFF2-40B4-BE49-F238E27FC236}">
                <a16:creationId xmlns:a16="http://schemas.microsoft.com/office/drawing/2014/main" id="{51245143-BAF8-969F-E0DD-4D7F9E39C291}"/>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775179577"/>
      </p:ext>
    </p:extLst>
  </p:cSld>
  <p:clrMap bg1="lt1" tx1="dk1" bg2="lt2" tx2="dk2" accent1="accent1" accent2="accent2" accent3="accent3" accent4="accent4" accent5="accent5" accent6="accent6" hlink="hlink" folHlink="folHlink"/>
  <p:sldLayoutIdLst>
    <p:sldLayoutId id="2147485196" r:id="rId1"/>
    <p:sldLayoutId id="2147485197" r:id="rId2"/>
    <p:sldLayoutId id="2147485198" r:id="rId3"/>
    <p:sldLayoutId id="2147485199" r:id="rId4"/>
    <p:sldLayoutId id="214748520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529124" y="6296882"/>
            <a:ext cx="6369477"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20297857-2A32-0965-F2FE-F64A7D579FB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891262" cy="365760"/>
          </a:xfrm>
          <a:prstGeom prst="rect">
            <a:avLst/>
          </a:prstGeom>
        </p:spPr>
      </p:pic>
      <p:pic>
        <p:nvPicPr>
          <p:cNvPr id="2" name="Picture 1">
            <a:extLst>
              <a:ext uri="{FF2B5EF4-FFF2-40B4-BE49-F238E27FC236}">
                <a16:creationId xmlns:a16="http://schemas.microsoft.com/office/drawing/2014/main" id="{48F6E2FE-393C-CB79-91A8-265E94F99426}"/>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952977749"/>
      </p:ext>
    </p:extLst>
  </p:cSld>
  <p:clrMap bg1="lt1" tx1="dk1" bg2="lt2" tx2="dk2" accent1="accent1" accent2="accent2" accent3="accent3" accent4="accent4" accent5="accent5" accent6="accent6" hlink="hlink" folHlink="folHlink"/>
  <p:sldLayoutIdLst>
    <p:sldLayoutId id="2147485202" r:id="rId1"/>
    <p:sldLayoutId id="2147485203" r:id="rId2"/>
    <p:sldLayoutId id="2147485204" r:id="rId3"/>
    <p:sldLayoutId id="2147485205" r:id="rId4"/>
    <p:sldLayoutId id="214748520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D0C85C3-F577-48A6-B302-FEF37F4AC86C}" type="datetimeFigureOut">
              <a:rPr lang="en-IN" smtClean="0"/>
              <a:pPr/>
              <a:t>11-12-2024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5C5F485-A4B0-427A-BD2C-BF40600430D3}" type="slidenum">
              <a:rPr lang="en-US" smtClean="0"/>
              <a:pPr/>
              <a:t>‹#›</a:t>
            </a:fld>
            <a:endParaRPr lang="en-US"/>
          </a:p>
        </p:txBody>
      </p:sp>
      <p:sp>
        <p:nvSpPr>
          <p:cNvPr id="7" name="Arrow: Chevron 6">
            <a:extLst>
              <a:ext uri="{FF2B5EF4-FFF2-40B4-BE49-F238E27FC236}">
                <a16:creationId xmlns:a16="http://schemas.microsoft.com/office/drawing/2014/main" id="{05858DC6-973C-A9A1-DEF8-7B1B6A671BAE}"/>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F29A4A6D-9B58-355E-5956-6951CB40BD9F}"/>
              </a:ext>
            </a:extLst>
          </p:cNvPr>
          <p:cNvSpPr txBox="1"/>
          <p:nvPr userDrawn="1"/>
        </p:nvSpPr>
        <p:spPr>
          <a:xfrm>
            <a:off x="4401820" y="6296882"/>
            <a:ext cx="549678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9" name="TextBox 8">
            <a:extLst>
              <a:ext uri="{FF2B5EF4-FFF2-40B4-BE49-F238E27FC236}">
                <a16:creationId xmlns:a16="http://schemas.microsoft.com/office/drawing/2014/main" id="{B9733D0B-D1BA-FA73-D929-9C8D5206CB4A}"/>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FB9B93A7-7EF5-70AD-62B6-07C1FB07BC5B}"/>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E68E55F5-D509-54F9-6374-002D3FEAC4C0}"/>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2" name="Straight Connector 11">
            <a:extLst>
              <a:ext uri="{FF2B5EF4-FFF2-40B4-BE49-F238E27FC236}">
                <a16:creationId xmlns:a16="http://schemas.microsoft.com/office/drawing/2014/main" id="{4CDFAEEE-D3CF-565E-0CC2-54AE806C89C0}"/>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DE8B9F3-6F3B-5480-3C82-FEE7D8680515}"/>
              </a:ext>
            </a:extLst>
          </p:cNvPr>
          <p:cNvPicPr>
            <a:picLocks noChangeAspect="1"/>
          </p:cNvPicPr>
          <p:nvPr userDrawn="1"/>
        </p:nvPicPr>
        <p:blipFill>
          <a:blip r:embed="rId20"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pic>
        <p:nvPicPr>
          <p:cNvPr id="14" name="Picture 13" descr="A black background with blue text&#10;&#10;Description automatically generated">
            <a:extLst>
              <a:ext uri="{FF2B5EF4-FFF2-40B4-BE49-F238E27FC236}">
                <a16:creationId xmlns:a16="http://schemas.microsoft.com/office/drawing/2014/main" id="{C1764EF9-776E-5CC8-6826-501334BA3DBC}"/>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37862" y="6309692"/>
            <a:ext cx="1763958" cy="395558"/>
          </a:xfrm>
          <a:prstGeom prst="rect">
            <a:avLst/>
          </a:prstGeom>
        </p:spPr>
      </p:pic>
    </p:spTree>
    <p:extLst>
      <p:ext uri="{BB962C8B-B14F-4D97-AF65-F5344CB8AC3E}">
        <p14:creationId xmlns:p14="http://schemas.microsoft.com/office/powerpoint/2010/main" val="3886307720"/>
      </p:ext>
    </p:extLst>
  </p:cSld>
  <p:clrMap bg1="dk1" tx1="lt1" bg2="dk2" tx2="lt2" accent1="accent1" accent2="accent2" accent3="accent3" accent4="accent4" accent5="accent5" accent6="accent6" hlink="hlink" folHlink="folHlink"/>
  <p:sldLayoutIdLst>
    <p:sldLayoutId id="2147485235" r:id="rId1"/>
    <p:sldLayoutId id="2147485236" r:id="rId2"/>
    <p:sldLayoutId id="2147485237" r:id="rId3"/>
    <p:sldLayoutId id="2147485238" r:id="rId4"/>
    <p:sldLayoutId id="2147485239" r:id="rId5"/>
    <p:sldLayoutId id="2147485240" r:id="rId6"/>
    <p:sldLayoutId id="2147485241" r:id="rId7"/>
    <p:sldLayoutId id="2147485242" r:id="rId8"/>
    <p:sldLayoutId id="2147485243" r:id="rId9"/>
    <p:sldLayoutId id="2147485244" r:id="rId10"/>
    <p:sldLayoutId id="2147485245" r:id="rId11"/>
    <p:sldLayoutId id="2147485246" r:id="rId12"/>
    <p:sldLayoutId id="2147485247" r:id="rId13"/>
    <p:sldLayoutId id="2147485248" r:id="rId14"/>
    <p:sldLayoutId id="2147485249" r:id="rId15"/>
    <p:sldLayoutId id="2147485250" r:id="rId16"/>
    <p:sldLayoutId id="2147485251" r:id="rId17"/>
    <p:sldLayoutId id="214748525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D0C85C3-F577-48A6-B302-FEF37F4AC86C}" type="datetimeFigureOut">
              <a:rPr lang="en-IN" smtClean="0"/>
              <a:pPr/>
              <a:t>11-12-2024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5C5F485-A4B0-427A-BD2C-BF40600430D3}" type="slidenum">
              <a:rPr lang="en-US" smtClean="0"/>
              <a:pPr/>
              <a:t>‹#›</a:t>
            </a:fld>
            <a:endParaRPr lang="en-US"/>
          </a:p>
        </p:txBody>
      </p:sp>
      <p:sp>
        <p:nvSpPr>
          <p:cNvPr id="7" name="Arrow: Chevron 6">
            <a:extLst>
              <a:ext uri="{FF2B5EF4-FFF2-40B4-BE49-F238E27FC236}">
                <a16:creationId xmlns:a16="http://schemas.microsoft.com/office/drawing/2014/main" id="{CF0EAFD6-CFC7-AA0F-2892-A972C56392FD}"/>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80E4D02-412B-8F23-42AA-C2E9A20A7D0D}"/>
              </a:ext>
            </a:extLst>
          </p:cNvPr>
          <p:cNvSpPr txBox="1"/>
          <p:nvPr userDrawn="1"/>
        </p:nvSpPr>
        <p:spPr>
          <a:xfrm>
            <a:off x="4401820" y="6296882"/>
            <a:ext cx="549678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9" name="TextBox 8">
            <a:extLst>
              <a:ext uri="{FF2B5EF4-FFF2-40B4-BE49-F238E27FC236}">
                <a16:creationId xmlns:a16="http://schemas.microsoft.com/office/drawing/2014/main" id="{FAED6451-E73C-2F28-A5E0-2F7923AB0DE1}"/>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E028A52B-3016-DE6D-DBF8-03F1DCCDB565}"/>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0E58EA-D858-F7F7-BFBA-DFF4CCAE9941}"/>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2" name="Straight Connector 11">
            <a:extLst>
              <a:ext uri="{FF2B5EF4-FFF2-40B4-BE49-F238E27FC236}">
                <a16:creationId xmlns:a16="http://schemas.microsoft.com/office/drawing/2014/main" id="{8A1BE082-CB2B-BC10-47A7-12C2B7DD1DA6}"/>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7E931DE-A8C7-765E-86A7-3447AF753B42}"/>
              </a:ext>
            </a:extLst>
          </p:cNvPr>
          <p:cNvPicPr>
            <a:picLocks noChangeAspect="1"/>
          </p:cNvPicPr>
          <p:nvPr userDrawn="1"/>
        </p:nvPicPr>
        <p:blipFill>
          <a:blip r:embed="rId20"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pic>
        <p:nvPicPr>
          <p:cNvPr id="14" name="Picture 13" descr="A black background with blue text&#10;&#10;Description automatically generated">
            <a:extLst>
              <a:ext uri="{FF2B5EF4-FFF2-40B4-BE49-F238E27FC236}">
                <a16:creationId xmlns:a16="http://schemas.microsoft.com/office/drawing/2014/main" id="{66CFF087-FFCC-CA08-3353-59E9A4D5F4FD}"/>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37862" y="6309692"/>
            <a:ext cx="1763958" cy="395558"/>
          </a:xfrm>
          <a:prstGeom prst="rect">
            <a:avLst/>
          </a:prstGeom>
        </p:spPr>
      </p:pic>
    </p:spTree>
    <p:extLst>
      <p:ext uri="{BB962C8B-B14F-4D97-AF65-F5344CB8AC3E}">
        <p14:creationId xmlns:p14="http://schemas.microsoft.com/office/powerpoint/2010/main" val="3629850991"/>
      </p:ext>
    </p:extLst>
  </p:cSld>
  <p:clrMap bg1="dk1" tx1="lt1" bg2="dk2" tx2="lt2" accent1="accent1" accent2="accent2" accent3="accent3" accent4="accent4" accent5="accent5" accent6="accent6" hlink="hlink" folHlink="folHlink"/>
  <p:sldLayoutIdLst>
    <p:sldLayoutId id="2147485254" r:id="rId1"/>
    <p:sldLayoutId id="2147485255" r:id="rId2"/>
    <p:sldLayoutId id="2147485256" r:id="rId3"/>
    <p:sldLayoutId id="2147485257" r:id="rId4"/>
    <p:sldLayoutId id="2147485258" r:id="rId5"/>
    <p:sldLayoutId id="2147485259" r:id="rId6"/>
    <p:sldLayoutId id="2147485260" r:id="rId7"/>
    <p:sldLayoutId id="2147485261" r:id="rId8"/>
    <p:sldLayoutId id="2147485262" r:id="rId9"/>
    <p:sldLayoutId id="2147485263" r:id="rId10"/>
    <p:sldLayoutId id="2147485264" r:id="rId11"/>
    <p:sldLayoutId id="2147485265" r:id="rId12"/>
    <p:sldLayoutId id="2147485266" r:id="rId13"/>
    <p:sldLayoutId id="2147485267" r:id="rId14"/>
    <p:sldLayoutId id="2147485268" r:id="rId15"/>
    <p:sldLayoutId id="2147485269" r:id="rId16"/>
    <p:sldLayoutId id="2147485270" r:id="rId17"/>
    <p:sldLayoutId id="214748527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D0C85C3-F577-48A6-B302-FEF37F4AC86C}" type="datetimeFigureOut">
              <a:rPr lang="en-IN" smtClean="0"/>
              <a:pPr/>
              <a:t>11-12-2024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5C5F485-A4B0-427A-BD2C-BF40600430D3}" type="slidenum">
              <a:rPr lang="en-US" smtClean="0"/>
              <a:pPr/>
              <a:t>‹#›</a:t>
            </a:fld>
            <a:endParaRPr lang="en-US"/>
          </a:p>
        </p:txBody>
      </p:sp>
      <p:sp>
        <p:nvSpPr>
          <p:cNvPr id="7" name="Arrow: Chevron 6">
            <a:extLst>
              <a:ext uri="{FF2B5EF4-FFF2-40B4-BE49-F238E27FC236}">
                <a16:creationId xmlns:a16="http://schemas.microsoft.com/office/drawing/2014/main" id="{EB01A490-A907-5AB0-31CA-1E3DF536CE50}"/>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88D515B-E9E0-8765-A1D1-CF6CF7814C1C}"/>
              </a:ext>
            </a:extLst>
          </p:cNvPr>
          <p:cNvSpPr txBox="1"/>
          <p:nvPr userDrawn="1"/>
        </p:nvSpPr>
        <p:spPr>
          <a:xfrm>
            <a:off x="4401820" y="6296882"/>
            <a:ext cx="549678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9" name="TextBox 8">
            <a:extLst>
              <a:ext uri="{FF2B5EF4-FFF2-40B4-BE49-F238E27FC236}">
                <a16:creationId xmlns:a16="http://schemas.microsoft.com/office/drawing/2014/main" id="{448B918B-B28A-F3AE-E066-BEA84FFF98DD}"/>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E31E99B5-D76B-3C79-CD70-FBEB7512A194}"/>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1DFAAE38-F5E2-054F-4B78-38E4C7776C23}"/>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2" name="Straight Connector 11">
            <a:extLst>
              <a:ext uri="{FF2B5EF4-FFF2-40B4-BE49-F238E27FC236}">
                <a16:creationId xmlns:a16="http://schemas.microsoft.com/office/drawing/2014/main" id="{8A7BE26B-3FBC-D9CC-4F36-E542C9E523D8}"/>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05CAB87-1D7A-420E-985C-059BAB5D6041}"/>
              </a:ext>
            </a:extLst>
          </p:cNvPr>
          <p:cNvPicPr>
            <a:picLocks noChangeAspect="1"/>
          </p:cNvPicPr>
          <p:nvPr userDrawn="1"/>
        </p:nvPicPr>
        <p:blipFill>
          <a:blip r:embed="rId20"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pic>
        <p:nvPicPr>
          <p:cNvPr id="14" name="Picture 13" descr="A black background with blue text&#10;&#10;Description automatically generated">
            <a:extLst>
              <a:ext uri="{FF2B5EF4-FFF2-40B4-BE49-F238E27FC236}">
                <a16:creationId xmlns:a16="http://schemas.microsoft.com/office/drawing/2014/main" id="{19B1B827-D421-215A-4226-F156A8E75BF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37862" y="6309692"/>
            <a:ext cx="1763958" cy="395558"/>
          </a:xfrm>
          <a:prstGeom prst="rect">
            <a:avLst/>
          </a:prstGeom>
        </p:spPr>
      </p:pic>
    </p:spTree>
    <p:extLst>
      <p:ext uri="{BB962C8B-B14F-4D97-AF65-F5344CB8AC3E}">
        <p14:creationId xmlns:p14="http://schemas.microsoft.com/office/powerpoint/2010/main" val="1193532015"/>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401820" y="6296882"/>
            <a:ext cx="549678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C8F3A43-D864-1B7A-C0EC-D2F8AB1A0EB9}"/>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pic>
        <p:nvPicPr>
          <p:cNvPr id="4" name="Picture 3" descr="A black background with blue text&#10;&#10;Description automatically generated">
            <a:extLst>
              <a:ext uri="{FF2B5EF4-FFF2-40B4-BE49-F238E27FC236}">
                <a16:creationId xmlns:a16="http://schemas.microsoft.com/office/drawing/2014/main" id="{FEB96A7E-3E82-1E2D-1AE3-20817C23CCB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37862" y="6309692"/>
            <a:ext cx="1763958" cy="395558"/>
          </a:xfrm>
          <a:prstGeom prst="rect">
            <a:avLst/>
          </a:prstGeom>
        </p:spPr>
      </p:pic>
    </p:spTree>
    <p:extLst>
      <p:ext uri="{BB962C8B-B14F-4D97-AF65-F5344CB8AC3E}">
        <p14:creationId xmlns:p14="http://schemas.microsoft.com/office/powerpoint/2010/main" val="2932009068"/>
      </p:ext>
    </p:extLst>
  </p:cSld>
  <p:clrMap bg1="lt1" tx1="dk1" bg2="lt2" tx2="dk2" accent1="accent1" accent2="accent2" accent3="accent3" accent4="accent4" accent5="accent5" accent6="accent6" hlink="hlink" folHlink="folHlink"/>
  <p:sldLayoutIdLst>
    <p:sldLayoutId id="2147485210" r:id="rId1"/>
    <p:sldLayoutId id="2147485211" r:id="rId2"/>
    <p:sldLayoutId id="2147485212" r:id="rId3"/>
    <p:sldLayoutId id="2147485213" r:id="rId4"/>
    <p:sldLayoutId id="214748521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descr="Logo&#10;&#10;Description automatically generated">
            <a:extLst>
              <a:ext uri="{FF2B5EF4-FFF2-40B4-BE49-F238E27FC236}">
                <a16:creationId xmlns:a16="http://schemas.microsoft.com/office/drawing/2014/main" id="{D7BA5D40-1EF8-47F6-87DA-38908A3D03A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035900" cy="365760"/>
          </a:xfrm>
          <a:prstGeom prst="rect">
            <a:avLst/>
          </a:prstGeom>
        </p:spPr>
      </p:pic>
      <p:sp>
        <p:nvSpPr>
          <p:cNvPr id="5" name="TextBox 4">
            <a:extLst>
              <a:ext uri="{FF2B5EF4-FFF2-40B4-BE49-F238E27FC236}">
                <a16:creationId xmlns:a16="http://schemas.microsoft.com/office/drawing/2014/main" id="{597B6810-00AC-874E-A25E-703714437D5F}"/>
              </a:ext>
            </a:extLst>
          </p:cNvPr>
          <p:cNvSpPr txBox="1"/>
          <p:nvPr userDrawn="1"/>
        </p:nvSpPr>
        <p:spPr>
          <a:xfrm>
            <a:off x="3673762" y="6296882"/>
            <a:ext cx="6224839"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C8F3A43-D864-1B7A-C0EC-D2F8AB1A0EB9}"/>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425467537"/>
      </p:ext>
    </p:extLst>
  </p:cSld>
  <p:clrMap bg1="lt1" tx1="dk1" bg2="lt2" tx2="dk2" accent1="accent1" accent2="accent2" accent3="accent3" accent4="accent4" accent5="accent5" accent6="accent6" hlink="hlink" folHlink="folHlink"/>
  <p:sldLayoutIdLst>
    <p:sldLayoutId id="2147485150" r:id="rId1"/>
    <p:sldLayoutId id="2147484781" r:id="rId2"/>
    <p:sldLayoutId id="2147485151" r:id="rId3"/>
    <p:sldLayoutId id="2147485154" r:id="rId4"/>
    <p:sldLayoutId id="214748515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158409" y="6296882"/>
            <a:ext cx="5740192"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9A6E52BA-C08E-A31C-0B27-55059A4B6FB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520547" cy="365760"/>
          </a:xfrm>
          <a:prstGeom prst="rect">
            <a:avLst/>
          </a:prstGeom>
        </p:spPr>
      </p:pic>
      <p:pic>
        <p:nvPicPr>
          <p:cNvPr id="3" name="Picture 2">
            <a:extLst>
              <a:ext uri="{FF2B5EF4-FFF2-40B4-BE49-F238E27FC236}">
                <a16:creationId xmlns:a16="http://schemas.microsoft.com/office/drawing/2014/main" id="{0E9C7E0E-07C4-B278-9288-E8CE6F242FEE}"/>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3598362500"/>
      </p:ext>
    </p:extLst>
  </p:cSld>
  <p:clrMap bg1="lt1" tx1="dk1" bg2="lt2" tx2="dk2" accent1="accent1" accent2="accent2" accent3="accent3" accent4="accent4" accent5="accent5" accent6="accent6" hlink="hlink" folHlink="folHlink"/>
  <p:sldLayoutIdLst>
    <p:sldLayoutId id="2147485160" r:id="rId1"/>
    <p:sldLayoutId id="2147485161" r:id="rId2"/>
    <p:sldLayoutId id="2147485162" r:id="rId3"/>
    <p:sldLayoutId id="2147485163" r:id="rId4"/>
    <p:sldLayoutId id="214748516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317569" y="6296882"/>
            <a:ext cx="558103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dirty="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179D49F0-0EFD-928B-3D5F-F25958C8D02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679708" cy="365760"/>
          </a:xfrm>
          <a:prstGeom prst="rect">
            <a:avLst/>
          </a:prstGeom>
        </p:spPr>
      </p:pic>
      <p:pic>
        <p:nvPicPr>
          <p:cNvPr id="2" name="Picture 1">
            <a:extLst>
              <a:ext uri="{FF2B5EF4-FFF2-40B4-BE49-F238E27FC236}">
                <a16:creationId xmlns:a16="http://schemas.microsoft.com/office/drawing/2014/main" id="{438AB15C-D2BA-151E-0B8E-0C2DF79CE157}"/>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3377817793"/>
      </p:ext>
    </p:extLst>
  </p:cSld>
  <p:clrMap bg1="lt1" tx1="dk1" bg2="lt2" tx2="dk2" accent1="accent1" accent2="accent2" accent3="accent3" accent4="accent4" accent5="accent5" accent6="accent6" hlink="hlink" folHlink="folHlink"/>
  <p:sldLayoutIdLst>
    <p:sldLayoutId id="2147485166" r:id="rId1"/>
    <p:sldLayoutId id="2147485167" r:id="rId2"/>
    <p:sldLayoutId id="2147485168" r:id="rId3"/>
    <p:sldLayoutId id="2147485169" r:id="rId4"/>
    <p:sldLayoutId id="214748517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617109" y="6296882"/>
            <a:ext cx="528149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simplifyhealthcare.com</a:t>
            </a:r>
            <a:endParaRPr kumimoji="0" lang="en-IN" sz="1058" b="0" i="0" u="none" strike="noStrike" kern="0" cap="none" spc="0" normalizeH="0" baseline="0" noProof="0" dirty="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D8D2E180-A48B-B682-5C70-FD4F6685E71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979248" cy="365760"/>
          </a:xfrm>
          <a:prstGeom prst="rect">
            <a:avLst/>
          </a:prstGeom>
        </p:spPr>
      </p:pic>
      <p:pic>
        <p:nvPicPr>
          <p:cNvPr id="3" name="Picture 2">
            <a:extLst>
              <a:ext uri="{FF2B5EF4-FFF2-40B4-BE49-F238E27FC236}">
                <a16:creationId xmlns:a16="http://schemas.microsoft.com/office/drawing/2014/main" id="{D883434F-3178-90C1-0A91-C94C30B3C375}"/>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4033596833"/>
      </p:ext>
    </p:extLst>
  </p:cSld>
  <p:clrMap bg1="lt1" tx1="dk1" bg2="lt2" tx2="dk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4592131" y="6296882"/>
            <a:ext cx="5306469"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75FE42EB-ECFC-C7B6-4987-4F155350D13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954269" cy="365760"/>
          </a:xfrm>
          <a:prstGeom prst="rect">
            <a:avLst/>
          </a:prstGeom>
        </p:spPr>
      </p:pic>
      <p:pic>
        <p:nvPicPr>
          <p:cNvPr id="2" name="Picture 1">
            <a:extLst>
              <a:ext uri="{FF2B5EF4-FFF2-40B4-BE49-F238E27FC236}">
                <a16:creationId xmlns:a16="http://schemas.microsoft.com/office/drawing/2014/main" id="{02009CFB-B307-AFF7-F122-98C524B1466C}"/>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617756142"/>
      </p:ext>
    </p:extLst>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691189" y="6296882"/>
            <a:ext cx="6207411"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28BA85C1-B5A6-A806-D96D-104CEB49270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1053327" cy="365760"/>
          </a:xfrm>
          <a:prstGeom prst="rect">
            <a:avLst/>
          </a:prstGeom>
        </p:spPr>
      </p:pic>
      <p:pic>
        <p:nvPicPr>
          <p:cNvPr id="3" name="Picture 2">
            <a:extLst>
              <a:ext uri="{FF2B5EF4-FFF2-40B4-BE49-F238E27FC236}">
                <a16:creationId xmlns:a16="http://schemas.microsoft.com/office/drawing/2014/main" id="{52B1AAC1-FBF4-989F-549B-5351BC10821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1659816042"/>
      </p:ext>
    </p:extLst>
  </p:cSld>
  <p:clrMap bg1="lt1" tx1="dk1" bg2="lt2" tx2="dk2" accent1="accent1" accent2="accent2" accent3="accent3" accent4="accent4" accent5="accent5" accent6="accent6" hlink="hlink" folHlink="folHlink"/>
  <p:sldLayoutIdLst>
    <p:sldLayoutId id="2147485184" r:id="rId1"/>
    <p:sldLayoutId id="2147485185" r:id="rId2"/>
    <p:sldLayoutId id="2147485186" r:id="rId3"/>
    <p:sldLayoutId id="2147485187" r:id="rId4"/>
    <p:sldLayoutId id="2147485188"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E1051A4-1811-4BF5-BF59-EC577F7605B2}"/>
              </a:ext>
            </a:extLst>
          </p:cNvPr>
          <p:cNvSpPr>
            <a:spLocks noGrp="1"/>
          </p:cNvSpPr>
          <p:nvPr>
            <p:ph type="title"/>
          </p:nvPr>
        </p:nvSpPr>
        <p:spPr>
          <a:xfrm>
            <a:off x="328612" y="328612"/>
            <a:ext cx="11534776" cy="632882"/>
          </a:xfrm>
          <a:prstGeom prst="rect">
            <a:avLst/>
          </a:prstGeom>
        </p:spPr>
        <p:txBody>
          <a:bodyPr vert="horz" lIns="0" tIns="0" rIns="0" bIns="0" rtlCol="0" anchor="t" anchorCtr="0">
            <a:normAutofit/>
          </a:bodyPr>
          <a:lstStyle/>
          <a:p>
            <a:r>
              <a:rPr lang="en-US"/>
              <a:t>Click to edit Master title style</a:t>
            </a:r>
          </a:p>
        </p:txBody>
      </p:sp>
      <p:sp>
        <p:nvSpPr>
          <p:cNvPr id="9" name="Text Placeholder 2">
            <a:extLst>
              <a:ext uri="{FF2B5EF4-FFF2-40B4-BE49-F238E27FC236}">
                <a16:creationId xmlns:a16="http://schemas.microsoft.com/office/drawing/2014/main" id="{05673A5B-AF4C-4124-ABE5-3CD12101BDEF}"/>
              </a:ext>
            </a:extLst>
          </p:cNvPr>
          <p:cNvSpPr>
            <a:spLocks noGrp="1"/>
          </p:cNvSpPr>
          <p:nvPr>
            <p:ph type="body" idx="1"/>
          </p:nvPr>
        </p:nvSpPr>
        <p:spPr>
          <a:xfrm>
            <a:off x="328612" y="1290106"/>
            <a:ext cx="11534776" cy="4557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Arrow: Chevron 16">
            <a:extLst>
              <a:ext uri="{FF2B5EF4-FFF2-40B4-BE49-F238E27FC236}">
                <a16:creationId xmlns:a16="http://schemas.microsoft.com/office/drawing/2014/main" id="{7158C1B4-A128-4624-BF94-2649986C8497}"/>
              </a:ext>
            </a:extLst>
          </p:cNvPr>
          <p:cNvSpPr/>
          <p:nvPr userDrawn="1"/>
        </p:nvSpPr>
        <p:spPr>
          <a:xfrm>
            <a:off x="2443780" y="6413437"/>
            <a:ext cx="81897" cy="194710"/>
          </a:xfrm>
          <a:prstGeom prst="chevron">
            <a:avLst>
              <a:gd name="adj" fmla="val 77431"/>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97B6810-00AC-874E-A25E-703714437D5F}"/>
              </a:ext>
            </a:extLst>
          </p:cNvPr>
          <p:cNvSpPr txBox="1"/>
          <p:nvPr userDrawn="1"/>
        </p:nvSpPr>
        <p:spPr>
          <a:xfrm>
            <a:off x="3578861" y="6296882"/>
            <a:ext cx="6319740" cy="417935"/>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dirty="0">
                <a:ln>
                  <a:noFill/>
                </a:ln>
                <a:solidFill>
                  <a:schemeClr val="bg1">
                    <a:lumMod val="50000"/>
                  </a:schemeClr>
                </a:solidFill>
                <a:effectLst/>
                <a:uLnTx/>
                <a:uFillTx/>
              </a:rPr>
              <a:t>Copyright © 2024 Simplify Healthcare. All Rights Reserved.</a:t>
            </a:r>
            <a:br>
              <a:rPr kumimoji="0" lang="en-US" sz="1058" b="0" i="0" u="none" strike="noStrike" kern="0" cap="none" spc="0" normalizeH="0" baseline="0" noProof="0" dirty="0">
                <a:ln>
                  <a:noFill/>
                </a:ln>
                <a:solidFill>
                  <a:schemeClr val="bg1">
                    <a:lumMod val="50000"/>
                  </a:schemeClr>
                </a:solidFill>
                <a:effectLst/>
                <a:uLnTx/>
                <a:uFillTx/>
              </a:rPr>
            </a:br>
            <a:r>
              <a:rPr kumimoji="0" lang="en-US" sz="1058" b="0" i="0" u="none" strike="noStrike" kern="0" cap="none" spc="0" normalizeH="0" baseline="0" noProof="0" dirty="0">
                <a:ln>
                  <a:noFill/>
                </a:ln>
                <a:solidFill>
                  <a:schemeClr val="bg1">
                    <a:lumMod val="50000"/>
                  </a:schemeClr>
                </a:solidFill>
                <a:effectLst/>
                <a:uLnTx/>
                <a:uFillTx/>
              </a:rPr>
              <a:t>Confidential and Proprietary.</a:t>
            </a:r>
            <a:endParaRPr kumimoji="0" lang="en-IN" sz="1058" b="0" i="0" u="none" strike="noStrike" kern="0" cap="none" spc="0" normalizeH="0" baseline="0" noProof="0" dirty="0">
              <a:ln>
                <a:noFill/>
              </a:ln>
              <a:solidFill>
                <a:schemeClr val="bg1">
                  <a:lumMod val="50000"/>
                </a:schemeClr>
              </a:solidFill>
              <a:effectLst/>
              <a:uLnTx/>
              <a:uFillTx/>
            </a:endParaRPr>
          </a:p>
        </p:txBody>
      </p:sp>
      <p:sp>
        <p:nvSpPr>
          <p:cNvPr id="7" name="TextBox 6">
            <a:extLst>
              <a:ext uri="{FF2B5EF4-FFF2-40B4-BE49-F238E27FC236}">
                <a16:creationId xmlns:a16="http://schemas.microsoft.com/office/drawing/2014/main" id="{E866568D-DF49-173D-AA0F-B6C679C4B1CC}"/>
              </a:ext>
            </a:extLst>
          </p:cNvPr>
          <p:cNvSpPr txBox="1"/>
          <p:nvPr userDrawn="1"/>
        </p:nvSpPr>
        <p:spPr>
          <a:xfrm>
            <a:off x="9731075" y="6378282"/>
            <a:ext cx="1628666" cy="255134"/>
          </a:xfrm>
          <a:prstGeom prst="rect">
            <a:avLst/>
          </a:prstGeom>
          <a:noFill/>
          <a:ln>
            <a:noFill/>
          </a:ln>
        </p:spPr>
        <p:txBody>
          <a:bodyPr wrap="square" rtlCol="0">
            <a:spAutoFit/>
          </a:bodyPr>
          <a:lstStyle/>
          <a:p>
            <a:pPr marL="0" marR="0" lvl="0" indent="0" algn="ctr" defTabSz="1935419" eaLnBrk="1" fontAlgn="auto" latinLnBrk="0" hangingPunct="1">
              <a:lnSpc>
                <a:spcPct val="100000"/>
              </a:lnSpc>
              <a:spcBef>
                <a:spcPts val="0"/>
              </a:spcBef>
              <a:spcAft>
                <a:spcPts val="0"/>
              </a:spcAft>
              <a:buClrTx/>
              <a:buSzTx/>
              <a:buFontTx/>
              <a:buNone/>
              <a:tabLst/>
              <a:defRPr/>
            </a:pPr>
            <a:r>
              <a:rPr kumimoji="0" lang="en-US" sz="1058" b="0" i="0" u="none" strike="noStrike" kern="0" cap="none" spc="0" normalizeH="0" baseline="0" noProof="0">
                <a:ln>
                  <a:noFill/>
                </a:ln>
                <a:solidFill>
                  <a:schemeClr val="bg1">
                    <a:lumMod val="50000"/>
                  </a:schemeClr>
                </a:solidFill>
                <a:effectLst/>
                <a:uLnTx/>
                <a:uFillTx/>
              </a:rPr>
              <a:t>simplifyhealthcare.com</a:t>
            </a:r>
            <a:endParaRPr kumimoji="0" lang="en-IN" sz="1058" b="0" i="0" u="none" strike="noStrike" kern="0" cap="none" spc="0" normalizeH="0" baseline="0" noProof="0">
              <a:ln>
                <a:noFill/>
              </a:ln>
              <a:solidFill>
                <a:schemeClr val="bg1">
                  <a:lumMod val="50000"/>
                </a:schemeClr>
              </a:solidFill>
              <a:effectLst/>
              <a:uLnTx/>
              <a:uFillTx/>
            </a:endParaRPr>
          </a:p>
        </p:txBody>
      </p:sp>
      <p:cxnSp>
        <p:nvCxnSpPr>
          <p:cNvPr id="10" name="Straight Connector 9">
            <a:extLst>
              <a:ext uri="{FF2B5EF4-FFF2-40B4-BE49-F238E27FC236}">
                <a16:creationId xmlns:a16="http://schemas.microsoft.com/office/drawing/2014/main" id="{DA74871A-B659-FF5E-5BDF-9F908AE38D88}"/>
              </a:ext>
            </a:extLst>
          </p:cNvPr>
          <p:cNvCxnSpPr>
            <a:cxnSpLocks/>
          </p:cNvCxnSpPr>
          <p:nvPr userDrawn="1"/>
        </p:nvCxnSpPr>
        <p:spPr>
          <a:xfrm>
            <a:off x="326477" y="6156943"/>
            <a:ext cx="115390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97BA272E-2F71-45AC-E0FB-40BB4E8FEB88}"/>
              </a:ext>
            </a:extLst>
          </p:cNvPr>
          <p:cNvSpPr txBox="1">
            <a:spLocks/>
          </p:cNvSpPr>
          <p:nvPr userDrawn="1"/>
        </p:nvSpPr>
        <p:spPr>
          <a:xfrm>
            <a:off x="11472680" y="6329001"/>
            <a:ext cx="570961" cy="365126"/>
          </a:xfrm>
          <a:prstGeom prst="rect">
            <a:avLst/>
          </a:prstGeom>
        </p:spPr>
        <p:txBody>
          <a:bodyPr vert="horz" wrap="none" lIns="193543" tIns="96771" rIns="193543" bIns="96771" rtlCol="0" anchor="ctr"/>
          <a:lstStyle>
            <a:defPPr>
              <a:defRPr lang="en-US"/>
            </a:defPPr>
            <a:lvl1pPr marL="0" algn="r" defTabSz="457200" rtl="0" eaLnBrk="1" latinLnBrk="0" hangingPunct="1">
              <a:defRPr sz="56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CA5A2D9D-32FF-4302-8CE2-56CABE4465DD}" type="slidenum">
              <a:rPr lang="en-IN" sz="1200" smtClean="0">
                <a:solidFill>
                  <a:srgbClr val="000000"/>
                </a:solidFill>
                <a:latin typeface="Calibri" panose="020F0502020204030204"/>
              </a:rPr>
              <a:pPr algn="l"/>
              <a:t>‹#›</a:t>
            </a:fld>
            <a:endParaRPr lang="en-IN" sz="1200">
              <a:solidFill>
                <a:srgbClr val="000000"/>
              </a:solidFill>
              <a:latin typeface="Calibri" panose="020F0502020204030204"/>
            </a:endParaRPr>
          </a:p>
        </p:txBody>
      </p:sp>
      <p:cxnSp>
        <p:nvCxnSpPr>
          <p:cNvPr id="14" name="Straight Connector 13">
            <a:extLst>
              <a:ext uri="{FF2B5EF4-FFF2-40B4-BE49-F238E27FC236}">
                <a16:creationId xmlns:a16="http://schemas.microsoft.com/office/drawing/2014/main" id="{B3474946-AF9C-E8DA-367F-1BCFADCC0C49}"/>
              </a:ext>
            </a:extLst>
          </p:cNvPr>
          <p:cNvCxnSpPr>
            <a:cxnSpLocks/>
          </p:cNvCxnSpPr>
          <p:nvPr userDrawn="1"/>
        </p:nvCxnSpPr>
        <p:spPr>
          <a:xfrm>
            <a:off x="11406250" y="6427316"/>
            <a:ext cx="0" cy="16849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0BF4EB62-0136-7F66-DDA2-95F64C7DAB5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37862" y="6325372"/>
            <a:ext cx="960967" cy="365760"/>
          </a:xfrm>
          <a:prstGeom prst="rect">
            <a:avLst/>
          </a:prstGeom>
        </p:spPr>
      </p:pic>
      <p:pic>
        <p:nvPicPr>
          <p:cNvPr id="2" name="Picture 1">
            <a:extLst>
              <a:ext uri="{FF2B5EF4-FFF2-40B4-BE49-F238E27FC236}">
                <a16:creationId xmlns:a16="http://schemas.microsoft.com/office/drawing/2014/main" id="{110CC6A9-8ED5-F0D9-5429-DAD0F36C2E96}"/>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311493" y="6253932"/>
            <a:ext cx="2009149" cy="515263"/>
          </a:xfrm>
          <a:prstGeom prst="rect">
            <a:avLst/>
          </a:prstGeom>
        </p:spPr>
      </p:pic>
    </p:spTree>
    <p:extLst>
      <p:ext uri="{BB962C8B-B14F-4D97-AF65-F5344CB8AC3E}">
        <p14:creationId xmlns:p14="http://schemas.microsoft.com/office/powerpoint/2010/main" val="2151724488"/>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p:titleStyle>
    <p:bodyStyle>
      <a:lvl1pPr marL="0" indent="0" algn="l" defTabSz="914293" rtl="0" eaLnBrk="1" latinLnBrk="0" hangingPunct="1">
        <a:lnSpc>
          <a:spcPct val="90000"/>
        </a:lnSpc>
        <a:spcBef>
          <a:spcPts val="999"/>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1pPr>
      <a:lvl2pPr marL="457145"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2pPr>
      <a:lvl3pPr marL="914291"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3pPr>
      <a:lvl4pPr marL="1371436"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4pPr>
      <a:lvl5pPr marL="1828583" indent="0" algn="l" defTabSz="914293" rtl="0" eaLnBrk="1" latinLnBrk="0" hangingPunct="1">
        <a:lnSpc>
          <a:spcPct val="90000"/>
        </a:lnSpc>
        <a:spcBef>
          <a:spcPts val="500"/>
        </a:spcBef>
        <a:buFont typeface="Arial" panose="020B0604020202020204" pitchFamily="34" charset="0"/>
        <a:buNone/>
        <a:defRPr sz="1400" kern="1200">
          <a:solidFill>
            <a:srgbClr val="000000"/>
          </a:solidFill>
          <a:latin typeface="Calibri" panose="020F0502020204030204" pitchFamily="34" charset="0"/>
          <a:ea typeface="+mn-ea"/>
          <a:cs typeface="Calibri" panose="020F0502020204030204" pitchFamily="34" charset="0"/>
        </a:defRPr>
      </a:lvl5pPr>
      <a:lvl6pPr marL="2514303"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448"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596"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41" indent="-228574" algn="l" defTabSz="91429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93" rtl="0" eaLnBrk="1" latinLnBrk="0" hangingPunct="1">
        <a:defRPr sz="1799" kern="1200">
          <a:solidFill>
            <a:schemeClr val="tx1"/>
          </a:solidFill>
          <a:latin typeface="+mn-lt"/>
          <a:ea typeface="+mn-ea"/>
          <a:cs typeface="+mn-cs"/>
        </a:defRPr>
      </a:lvl1pPr>
      <a:lvl2pPr marL="457145" algn="l" defTabSz="914293" rtl="0" eaLnBrk="1" latinLnBrk="0" hangingPunct="1">
        <a:defRPr sz="1799" kern="1200">
          <a:solidFill>
            <a:schemeClr val="tx1"/>
          </a:solidFill>
          <a:latin typeface="+mn-lt"/>
          <a:ea typeface="+mn-ea"/>
          <a:cs typeface="+mn-cs"/>
        </a:defRPr>
      </a:lvl2pPr>
      <a:lvl3pPr marL="914293" algn="l" defTabSz="914293" rtl="0" eaLnBrk="1" latinLnBrk="0" hangingPunct="1">
        <a:defRPr sz="1799" kern="1200">
          <a:solidFill>
            <a:schemeClr val="tx1"/>
          </a:solidFill>
          <a:latin typeface="+mn-lt"/>
          <a:ea typeface="+mn-ea"/>
          <a:cs typeface="+mn-cs"/>
        </a:defRPr>
      </a:lvl3pPr>
      <a:lvl4pPr marL="1371438" algn="l" defTabSz="914293" rtl="0" eaLnBrk="1" latinLnBrk="0" hangingPunct="1">
        <a:defRPr sz="1799" kern="1200">
          <a:solidFill>
            <a:schemeClr val="tx1"/>
          </a:solidFill>
          <a:latin typeface="+mn-lt"/>
          <a:ea typeface="+mn-ea"/>
          <a:cs typeface="+mn-cs"/>
        </a:defRPr>
      </a:lvl4pPr>
      <a:lvl5pPr marL="1828584" algn="l" defTabSz="914293" rtl="0" eaLnBrk="1" latinLnBrk="0" hangingPunct="1">
        <a:defRPr sz="1799" kern="1200">
          <a:solidFill>
            <a:schemeClr val="tx1"/>
          </a:solidFill>
          <a:latin typeface="+mn-lt"/>
          <a:ea typeface="+mn-ea"/>
          <a:cs typeface="+mn-cs"/>
        </a:defRPr>
      </a:lvl5pPr>
      <a:lvl6pPr marL="2285729" algn="l" defTabSz="914293" rtl="0" eaLnBrk="1" latinLnBrk="0" hangingPunct="1">
        <a:defRPr sz="1799" kern="1200">
          <a:solidFill>
            <a:schemeClr val="tx1"/>
          </a:solidFill>
          <a:latin typeface="+mn-lt"/>
          <a:ea typeface="+mn-ea"/>
          <a:cs typeface="+mn-cs"/>
        </a:defRPr>
      </a:lvl6pPr>
      <a:lvl7pPr marL="2742877" algn="l" defTabSz="914293" rtl="0" eaLnBrk="1" latinLnBrk="0" hangingPunct="1">
        <a:defRPr sz="1799" kern="1200">
          <a:solidFill>
            <a:schemeClr val="tx1"/>
          </a:solidFill>
          <a:latin typeface="+mn-lt"/>
          <a:ea typeface="+mn-ea"/>
          <a:cs typeface="+mn-cs"/>
        </a:defRPr>
      </a:lvl7pPr>
      <a:lvl8pPr marL="3200022" algn="l" defTabSz="914293" rtl="0" eaLnBrk="1" latinLnBrk="0" hangingPunct="1">
        <a:defRPr sz="1799" kern="1200">
          <a:solidFill>
            <a:schemeClr val="tx1"/>
          </a:solidFill>
          <a:latin typeface="+mn-lt"/>
          <a:ea typeface="+mn-ea"/>
          <a:cs typeface="+mn-cs"/>
        </a:defRPr>
      </a:lvl8pPr>
      <a:lvl9pPr marL="3657167" algn="l" defTabSz="91429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hyperlink" Target="https://www.linkedin.com/company/simplifyhealthcare/" TargetMode="External"/><Relationship Id="rId13" Type="http://schemas.openxmlformats.org/officeDocument/2006/relationships/image" Target="../media/image53.svg"/><Relationship Id="rId3" Type="http://schemas.openxmlformats.org/officeDocument/2006/relationships/image" Target="../media/image46.png"/><Relationship Id="rId7" Type="http://schemas.openxmlformats.org/officeDocument/2006/relationships/image" Target="../media/image49.svg"/><Relationship Id="rId12" Type="http://schemas.openxmlformats.org/officeDocument/2006/relationships/image" Target="../media/image52.png"/><Relationship Id="rId2" Type="http://schemas.openxmlformats.org/officeDocument/2006/relationships/hyperlink" Target="https://www.youtube.com/channel/UCu15zsbJUV0L006eXhZOf5Q" TargetMode="External"/><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hyperlink" Target="https://twitter.com/simplifyhcare" TargetMode="External"/><Relationship Id="rId5" Type="http://schemas.openxmlformats.org/officeDocument/2006/relationships/hyperlink" Target="https://www.instagram.com/simplifyhcare" TargetMode="External"/><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7.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9.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5.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DD2E9-C498-272D-D50B-C21459E1FCCB}"/>
              </a:ext>
            </a:extLst>
          </p:cNvPr>
          <p:cNvSpPr>
            <a:spLocks noGrp="1"/>
          </p:cNvSpPr>
          <p:nvPr>
            <p:ph idx="1"/>
          </p:nvPr>
        </p:nvSpPr>
        <p:spPr/>
        <p:txBody>
          <a:bodyPr/>
          <a:lstStyle/>
          <a:p>
            <a:endParaRPr lang="en-IN" dirty="0"/>
          </a:p>
        </p:txBody>
      </p:sp>
      <p:sp>
        <p:nvSpPr>
          <p:cNvPr id="5" name="Title 1">
            <a:extLst>
              <a:ext uri="{FF2B5EF4-FFF2-40B4-BE49-F238E27FC236}">
                <a16:creationId xmlns:a16="http://schemas.microsoft.com/office/drawing/2014/main" id="{644494CD-9D3B-92C0-52AA-B593F4A4C289}"/>
              </a:ext>
            </a:extLst>
          </p:cNvPr>
          <p:cNvSpPr>
            <a:spLocks noGrp="1"/>
          </p:cNvSpPr>
          <p:nvPr/>
        </p:nvSpPr>
        <p:spPr>
          <a:xfrm>
            <a:off x="-137130" y="1923284"/>
            <a:ext cx="6624194" cy="3011431"/>
          </a:xfrm>
          <a:prstGeom prst="rect">
            <a:avLst/>
          </a:prstGeom>
        </p:spPr>
        <p:txBody>
          <a:bodyPr vert="horz" lIns="91440" tIns="0" rIns="91440" bIns="45720" rtlCol="0" anchor="ctr">
            <a:normAutofit/>
          </a:bodyPr>
          <a:lstStyle>
            <a:lvl1pPr algn="l" defTabSz="914293" rtl="0" eaLnBrk="1" latinLnBrk="0" hangingPunct="1">
              <a:lnSpc>
                <a:spcPct val="100000"/>
              </a:lnSpc>
              <a:spcBef>
                <a:spcPct val="0"/>
              </a:spcBef>
              <a:buNone/>
              <a:defRPr sz="4000" b="1" kern="1200">
                <a:solidFill>
                  <a:srgbClr val="013668"/>
                </a:solidFill>
                <a:latin typeface="Roboto Slab" pitchFamily="2" charset="0"/>
                <a:ea typeface="Roboto Slab" pitchFamily="2" charset="0"/>
                <a:cs typeface="+mj-cs"/>
              </a:defRPr>
            </a:lvl1pPr>
          </a:lstStyle>
          <a:p>
            <a:pPr algn="ctr"/>
            <a:r>
              <a:rPr lang="en-US" b="1" dirty="0"/>
              <a:t>  Design Pattern : Strategy</a:t>
            </a:r>
            <a:br>
              <a:rPr lang="en-US" b="1" dirty="0"/>
            </a:br>
            <a:r>
              <a:rPr lang="en-US" sz="2000" dirty="0">
                <a:solidFill>
                  <a:schemeClr val="bg2">
                    <a:lumMod val="90000"/>
                  </a:schemeClr>
                </a:solidFill>
              </a:rPr>
              <a:t>Ruchita Amale</a:t>
            </a:r>
            <a:br>
              <a:rPr lang="en-US" sz="2000" dirty="0">
                <a:solidFill>
                  <a:schemeClr val="bg2">
                    <a:lumMod val="90000"/>
                  </a:schemeClr>
                </a:solidFill>
              </a:rPr>
            </a:br>
            <a:endParaRPr lang="en-IN" sz="2000" dirty="0">
              <a:solidFill>
                <a:schemeClr val="bg2">
                  <a:lumMod val="90000"/>
                </a:schemeClr>
              </a:solidFill>
            </a:endParaRPr>
          </a:p>
        </p:txBody>
      </p:sp>
    </p:spTree>
    <p:extLst>
      <p:ext uri="{BB962C8B-B14F-4D97-AF65-F5344CB8AC3E}">
        <p14:creationId xmlns:p14="http://schemas.microsoft.com/office/powerpoint/2010/main" val="23585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7D92-97B2-CFB9-9272-4B792EB4CE12}"/>
              </a:ext>
            </a:extLst>
          </p:cNvPr>
          <p:cNvSpPr>
            <a:spLocks noGrp="1"/>
          </p:cNvSpPr>
          <p:nvPr>
            <p:ph type="title"/>
          </p:nvPr>
        </p:nvSpPr>
        <p:spPr>
          <a:xfrm>
            <a:off x="328612" y="549349"/>
            <a:ext cx="11534776" cy="632882"/>
          </a:xfrm>
        </p:spPr>
        <p:txBody>
          <a:bodyPr>
            <a:normAutofit fontScale="90000"/>
          </a:bodyPr>
          <a:lstStyle/>
          <a:p>
            <a:r>
              <a:rPr lang="en-GB" b="1" dirty="0">
                <a:latin typeface="Times New Roman" panose="02020603050405020304" pitchFamily="18" charset="0"/>
                <a:cs typeface="Times New Roman" panose="02020603050405020304" pitchFamily="18" charset="0"/>
              </a:rPr>
              <a:t>When to Use</a:t>
            </a:r>
            <a:br>
              <a:rPr lang="en-GB" b="1" dirty="0"/>
            </a:br>
            <a:endParaRPr lang="en-IN" dirty="0"/>
          </a:p>
        </p:txBody>
      </p:sp>
      <p:sp>
        <p:nvSpPr>
          <p:cNvPr id="5" name="TextBox 4">
            <a:extLst>
              <a:ext uri="{FF2B5EF4-FFF2-40B4-BE49-F238E27FC236}">
                <a16:creationId xmlns:a16="http://schemas.microsoft.com/office/drawing/2014/main" id="{0245656C-7063-CDA6-A187-274714FCC7DE}"/>
              </a:ext>
            </a:extLst>
          </p:cNvPr>
          <p:cNvSpPr txBox="1"/>
          <p:nvPr/>
        </p:nvSpPr>
        <p:spPr>
          <a:xfrm>
            <a:off x="685801" y="1182231"/>
            <a:ext cx="9326300" cy="1883657"/>
          </a:xfrm>
          <a:prstGeom prst="rect">
            <a:avLst/>
          </a:prstGeom>
          <a:noFill/>
        </p:spPr>
        <p:txBody>
          <a:bodyPr wrap="square">
            <a:spAutoFit/>
          </a:bodyPr>
          <a:lstStyle/>
          <a:p>
            <a:pPr eaLnBrk="0" fontAlgn="base" hangingPunct="0">
              <a:lnSpc>
                <a:spcPct val="150000"/>
              </a:lnSpc>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 When there are multiple algorithms that can be used in a similar way.</a:t>
            </a:r>
          </a:p>
          <a:p>
            <a:pPr eaLnBrk="0" fontAlgn="base" hangingPunct="0">
              <a:lnSpc>
                <a:spcPct val="150000"/>
              </a:lnSpc>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 When switching algorithms at runtime is required.</a:t>
            </a:r>
          </a:p>
          <a:p>
            <a:pPr eaLnBrk="0" fontAlgn="base" hangingPunct="0">
              <a:lnSpc>
                <a:spcPct val="150000"/>
              </a:lnSpc>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 When you want to avoid complex conditional statements (e.g., if-else chains).</a:t>
            </a:r>
          </a:p>
          <a:p>
            <a:pPr eaLnBrk="0" fontAlgn="base" hangingPunct="0">
              <a:lnSpc>
                <a:spcPct val="150000"/>
              </a:lnSpc>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 Example: Algorithms for different route planning strategies (Car, Walking, etc.).</a:t>
            </a:r>
          </a:p>
        </p:txBody>
      </p:sp>
      <p:sp>
        <p:nvSpPr>
          <p:cNvPr id="4" name="Title 1">
            <a:extLst>
              <a:ext uri="{FF2B5EF4-FFF2-40B4-BE49-F238E27FC236}">
                <a16:creationId xmlns:a16="http://schemas.microsoft.com/office/drawing/2014/main" id="{E7C8A769-A564-9AC8-AA8B-27A83E91EE94}"/>
              </a:ext>
            </a:extLst>
          </p:cNvPr>
          <p:cNvSpPr txBox="1">
            <a:spLocks/>
          </p:cNvSpPr>
          <p:nvPr/>
        </p:nvSpPr>
        <p:spPr>
          <a:xfrm>
            <a:off x="328612" y="3429000"/>
            <a:ext cx="11534776" cy="632882"/>
          </a:xfrm>
          <a:prstGeom prst="rect">
            <a:avLst/>
          </a:prstGeom>
        </p:spPr>
        <p:txBody>
          <a:bodyPr vert="horz" lIns="0" tIns="0" rIns="0" bIns="0" rtlCol="0" anchor="t" anchorCtr="0">
            <a:normAutofit fontScale="90000" lnSpcReduction="20000"/>
          </a:bodyPr>
          <a:lstStyle>
            <a:lvl1pPr algn="l" defTabSz="914293" rtl="0" eaLnBrk="1" latinLnBrk="0" hangingPunct="1">
              <a:lnSpc>
                <a:spcPct val="100000"/>
              </a:lnSpc>
              <a:spcBef>
                <a:spcPct val="0"/>
              </a:spcBef>
              <a:buNone/>
              <a:defRPr sz="2800" b="1" kern="1200">
                <a:ln>
                  <a:noFill/>
                </a:ln>
                <a:solidFill>
                  <a:srgbClr val="000000"/>
                </a:solidFill>
                <a:latin typeface="Roboto Slab" pitchFamily="2" charset="0"/>
                <a:ea typeface="Roboto Slab" pitchFamily="2" charset="0"/>
                <a:cs typeface="Calibri" panose="020F0502020204030204" pitchFamily="34" charset="0"/>
              </a:defRPr>
            </a:lvl1pPr>
          </a:lstStyle>
          <a:p>
            <a:r>
              <a:rPr lang="en-GB" dirty="0">
                <a:latin typeface="Times New Roman" panose="02020603050405020304" pitchFamily="18" charset="0"/>
                <a:cs typeface="Times New Roman" panose="02020603050405020304" pitchFamily="18" charset="0"/>
              </a:rPr>
              <a:t>When Not to Use</a:t>
            </a:r>
            <a:br>
              <a:rPr lang="en-GB" dirty="0"/>
            </a:br>
            <a:endParaRPr lang="en-IN" dirty="0"/>
          </a:p>
        </p:txBody>
      </p:sp>
      <p:sp>
        <p:nvSpPr>
          <p:cNvPr id="6" name="TextBox 5">
            <a:extLst>
              <a:ext uri="{FF2B5EF4-FFF2-40B4-BE49-F238E27FC236}">
                <a16:creationId xmlns:a16="http://schemas.microsoft.com/office/drawing/2014/main" id="{1EBB98C3-8DEE-6F0D-319B-28BA6243277A}"/>
              </a:ext>
            </a:extLst>
          </p:cNvPr>
          <p:cNvSpPr txBox="1"/>
          <p:nvPr/>
        </p:nvSpPr>
        <p:spPr>
          <a:xfrm>
            <a:off x="682926" y="3802283"/>
            <a:ext cx="9326300" cy="1883657"/>
          </a:xfrm>
          <a:prstGeom prst="rect">
            <a:avLst/>
          </a:prstGeom>
          <a:noFill/>
        </p:spPr>
        <p:txBody>
          <a:bodyPr wrap="square">
            <a:spAutoFit/>
          </a:bodyPr>
          <a:lstStyle/>
          <a:p>
            <a:pPr eaLnBrk="0" fontAlgn="base" hangingPunct="0">
              <a:lnSpc>
                <a:spcPct val="150000"/>
              </a:lnSpc>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 There are only a few algorithms and they do not change often.</a:t>
            </a:r>
          </a:p>
          <a:p>
            <a:pPr eaLnBrk="0" fontAlgn="base" hangingPunct="0">
              <a:lnSpc>
                <a:spcPct val="150000"/>
              </a:lnSpc>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 The problem can be solved with simple conditionals or by switching between algorithms manually.</a:t>
            </a:r>
          </a:p>
          <a:p>
            <a:pPr eaLnBrk="0" fontAlgn="base" hangingPunct="0">
              <a:lnSpc>
                <a:spcPct val="150000"/>
              </a:lnSpc>
              <a:spcBef>
                <a:spcPct val="0"/>
              </a:spcBef>
              <a:spcAft>
                <a:spcPct val="0"/>
              </a:spcAft>
              <a:buFont typeface="Arial" panose="020B0604020202020204" pitchFamily="34" charset="0"/>
              <a:buChar char="•"/>
            </a:pPr>
            <a:endParaRPr lang="en-GB"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427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E33FD8-E8F3-A92D-EAFB-192D1B7ACD00}"/>
              </a:ext>
            </a:extLst>
          </p:cNvPr>
          <p:cNvSpPr>
            <a:spLocks noGrp="1"/>
          </p:cNvSpPr>
          <p:nvPr>
            <p:ph type="title"/>
          </p:nvPr>
        </p:nvSpPr>
        <p:spPr>
          <a:xfrm>
            <a:off x="328612" y="458008"/>
            <a:ext cx="11534776" cy="582470"/>
          </a:xfrm>
        </p:spPr>
        <p:txBody>
          <a:bodyPr>
            <a:noAutofit/>
          </a:bodyPr>
          <a:lstStyle/>
          <a:p>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Summary</a:t>
            </a:r>
            <a:endParaRPr lang="en-IN" sz="3200" dirty="0"/>
          </a:p>
        </p:txBody>
      </p:sp>
      <p:sp>
        <p:nvSpPr>
          <p:cNvPr id="7" name="TextBox 6">
            <a:extLst>
              <a:ext uri="{FF2B5EF4-FFF2-40B4-BE49-F238E27FC236}">
                <a16:creationId xmlns:a16="http://schemas.microsoft.com/office/drawing/2014/main" id="{A4405A46-96A5-143B-BFF2-40A1A23D9328}"/>
              </a:ext>
            </a:extLst>
          </p:cNvPr>
          <p:cNvSpPr txBox="1"/>
          <p:nvPr/>
        </p:nvSpPr>
        <p:spPr>
          <a:xfrm>
            <a:off x="732099" y="1515770"/>
            <a:ext cx="9453623" cy="2862322"/>
          </a:xfrm>
          <a:prstGeom prst="rect">
            <a:avLst/>
          </a:prstGeom>
          <a:noFill/>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n-GB" sz="2000" dirty="0">
                <a:solidFill>
                  <a:schemeClr val="bg2">
                    <a:lumMod val="10000"/>
                  </a:schemeClr>
                </a:solidFill>
                <a:latin typeface="Times New Roman" panose="02020603050405020304" pitchFamily="18" charset="0"/>
                <a:cs typeface="Times New Roman" panose="02020603050405020304" pitchFamily="18" charset="0"/>
              </a:rPr>
              <a:t>The Strategy pattern allows for flexible algorithm selection and modification at runtime.</a:t>
            </a:r>
          </a:p>
          <a:p>
            <a:pPr eaLnBrk="0" fontAlgn="base" hangingPunct="0">
              <a:spcBef>
                <a:spcPct val="0"/>
              </a:spcBef>
              <a:spcAft>
                <a:spcPct val="0"/>
              </a:spcAft>
            </a:pPr>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GB" sz="2000" b="1" dirty="0">
                <a:solidFill>
                  <a:schemeClr val="bg2">
                    <a:lumMod val="10000"/>
                  </a:schemeClr>
                </a:solidFill>
                <a:latin typeface="Times New Roman" panose="02020603050405020304" pitchFamily="18" charset="0"/>
                <a:cs typeface="Times New Roman" panose="02020603050405020304" pitchFamily="18" charset="0"/>
              </a:rPr>
              <a:t>Key Benefits: </a:t>
            </a:r>
            <a:r>
              <a:rPr lang="en-GB" sz="2000" dirty="0">
                <a:solidFill>
                  <a:schemeClr val="bg2">
                    <a:lumMod val="10000"/>
                  </a:schemeClr>
                </a:solidFill>
                <a:latin typeface="Times New Roman" panose="02020603050405020304" pitchFamily="18" charset="0"/>
                <a:cs typeface="Times New Roman" panose="02020603050405020304" pitchFamily="18" charset="0"/>
              </a:rPr>
              <a:t>Maintainability, flexibility, and reducing code bloat.</a:t>
            </a:r>
          </a:p>
          <a:p>
            <a:pPr eaLnBrk="0" fontAlgn="base" hangingPunct="0">
              <a:spcBef>
                <a:spcPct val="0"/>
              </a:spcBef>
              <a:spcAft>
                <a:spcPct val="0"/>
              </a:spcAft>
            </a:pPr>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GB" sz="2000" b="1" dirty="0">
                <a:solidFill>
                  <a:schemeClr val="bg2">
                    <a:lumMod val="10000"/>
                  </a:schemeClr>
                </a:solidFill>
                <a:latin typeface="Times New Roman" panose="02020603050405020304" pitchFamily="18" charset="0"/>
                <a:cs typeface="Times New Roman" panose="02020603050405020304" pitchFamily="18" charset="0"/>
              </a:rPr>
              <a:t>Use Cases: </a:t>
            </a:r>
            <a:r>
              <a:rPr lang="en-GB" sz="2000" dirty="0">
                <a:solidFill>
                  <a:schemeClr val="bg2">
                    <a:lumMod val="10000"/>
                  </a:schemeClr>
                </a:solidFill>
                <a:latin typeface="Times New Roman" panose="02020603050405020304" pitchFamily="18" charset="0"/>
                <a:cs typeface="Times New Roman" panose="02020603050405020304" pitchFamily="18" charset="0"/>
              </a:rPr>
              <a:t>When multiple algorithms can perform the same task and need to be interchangeable.</a:t>
            </a:r>
          </a:p>
          <a:p>
            <a:pPr eaLnBrk="0" fontAlgn="base" hangingPunct="0">
              <a:spcBef>
                <a:spcPct val="0"/>
              </a:spcBef>
              <a:spcAft>
                <a:spcPct val="0"/>
              </a:spcAft>
            </a:pPr>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GB" sz="2000" b="1" dirty="0">
                <a:solidFill>
                  <a:schemeClr val="bg2">
                    <a:lumMod val="10000"/>
                  </a:schemeClr>
                </a:solidFill>
                <a:latin typeface="Times New Roman" panose="02020603050405020304" pitchFamily="18" charset="0"/>
                <a:cs typeface="Times New Roman" panose="02020603050405020304" pitchFamily="18" charset="0"/>
              </a:rPr>
              <a:t>Alternatives: </a:t>
            </a:r>
            <a:r>
              <a:rPr lang="en-GB" sz="2000" dirty="0">
                <a:solidFill>
                  <a:schemeClr val="bg2">
                    <a:lumMod val="10000"/>
                  </a:schemeClr>
                </a:solidFill>
                <a:latin typeface="Times New Roman" panose="02020603050405020304" pitchFamily="18" charset="0"/>
                <a:cs typeface="Times New Roman" panose="02020603050405020304" pitchFamily="18" charset="0"/>
              </a:rPr>
              <a:t>Command, Template Method, State patterns.</a:t>
            </a:r>
          </a:p>
        </p:txBody>
      </p:sp>
    </p:spTree>
    <p:extLst>
      <p:ext uri="{BB962C8B-B14F-4D97-AF65-F5344CB8AC3E}">
        <p14:creationId xmlns:p14="http://schemas.microsoft.com/office/powerpoint/2010/main" val="2024547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F7D4E0-B626-B829-C22B-F7633AA901F9}"/>
              </a:ext>
            </a:extLst>
          </p:cNvPr>
          <p:cNvSpPr>
            <a:spLocks noGrp="1"/>
          </p:cNvSpPr>
          <p:nvPr>
            <p:ph type="title"/>
          </p:nvPr>
        </p:nvSpPr>
        <p:spPr>
          <a:xfrm>
            <a:off x="838200" y="982651"/>
            <a:ext cx="10515600" cy="912442"/>
          </a:xfrm>
        </p:spPr>
        <p:txBody>
          <a:bodyPr/>
          <a:lstStyle>
            <a:lvl1pPr algn="ctr">
              <a:defRPr>
                <a:solidFill>
                  <a:schemeClr val="bg1"/>
                </a:solidFill>
              </a:defRPr>
            </a:lvl1pPr>
          </a:lstStyle>
          <a:p>
            <a:r>
              <a:rPr lang="en-US"/>
              <a:t>THANK YOU</a:t>
            </a:r>
            <a:endParaRPr lang="en-AU"/>
          </a:p>
        </p:txBody>
      </p:sp>
      <p:sp>
        <p:nvSpPr>
          <p:cNvPr id="10" name="TextBox 9">
            <a:extLst>
              <a:ext uri="{FF2B5EF4-FFF2-40B4-BE49-F238E27FC236}">
                <a16:creationId xmlns:a16="http://schemas.microsoft.com/office/drawing/2014/main" id="{F710EBC3-FC48-8525-A1B8-08D84C429404}"/>
              </a:ext>
            </a:extLst>
          </p:cNvPr>
          <p:cNvSpPr txBox="1"/>
          <p:nvPr/>
        </p:nvSpPr>
        <p:spPr>
          <a:xfrm>
            <a:off x="4956377" y="4529988"/>
            <a:ext cx="2279247" cy="401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35"/>
              </a:spcAft>
              <a:buClrTx/>
              <a:buSzTx/>
              <a:buFontTx/>
              <a:buNone/>
              <a:tabLst/>
              <a:defRPr/>
            </a:pPr>
            <a:r>
              <a:rPr kumimoji="0" lang="en-IN" sz="2011" b="1" i="0" u="none" strike="noStrike" kern="1200" cap="none" spc="0" normalizeH="0" baseline="0" noProof="0" dirty="0">
                <a:ln>
                  <a:noFill/>
                </a:ln>
                <a:solidFill>
                  <a:schemeClr val="tx1">
                    <a:lumMod val="50000"/>
                  </a:schemeClr>
                </a:solidFill>
                <a:effectLst/>
                <a:uLnTx/>
                <a:uFillTx/>
                <a:latin typeface="Calibri" panose="020F0502020204030204" pitchFamily="34" charset="0"/>
                <a:ea typeface="+mn-ea"/>
                <a:cs typeface="Calibri" panose="020F0502020204030204" pitchFamily="34" charset="0"/>
              </a:rPr>
              <a:t>CONNECT WITH US</a:t>
            </a:r>
          </a:p>
        </p:txBody>
      </p:sp>
      <p:grpSp>
        <p:nvGrpSpPr>
          <p:cNvPr id="2" name="Group 1">
            <a:extLst>
              <a:ext uri="{FF2B5EF4-FFF2-40B4-BE49-F238E27FC236}">
                <a16:creationId xmlns:a16="http://schemas.microsoft.com/office/drawing/2014/main" id="{BCC0B146-41E4-AE8A-0111-5DCD03D805F9}"/>
              </a:ext>
            </a:extLst>
          </p:cNvPr>
          <p:cNvGrpSpPr/>
          <p:nvPr/>
        </p:nvGrpSpPr>
        <p:grpSpPr>
          <a:xfrm>
            <a:off x="1491526" y="2331833"/>
            <a:ext cx="8878978" cy="1028443"/>
            <a:chOff x="1711625" y="2321673"/>
            <a:chExt cx="8878978" cy="1028443"/>
          </a:xfrm>
        </p:grpSpPr>
        <p:sp>
          <p:nvSpPr>
            <p:cNvPr id="3" name="TextBox 2">
              <a:extLst>
                <a:ext uri="{FF2B5EF4-FFF2-40B4-BE49-F238E27FC236}">
                  <a16:creationId xmlns:a16="http://schemas.microsoft.com/office/drawing/2014/main" id="{720C7CA8-CDC0-8A32-3F5D-54D4CA07612E}"/>
                </a:ext>
              </a:extLst>
            </p:cNvPr>
            <p:cNvSpPr txBox="1"/>
            <p:nvPr/>
          </p:nvSpPr>
          <p:spPr>
            <a:xfrm>
              <a:off x="1711625" y="2324194"/>
              <a:ext cx="3355323" cy="1025922"/>
            </a:xfrm>
            <a:prstGeom prst="rect">
              <a:avLst/>
            </a:prstGeom>
            <a:noFill/>
          </p:spPr>
          <p:txBody>
            <a:bodyPr wrap="square" rtlCol="0">
              <a:spAutoFit/>
            </a:bodyPr>
            <a:lstStyle/>
            <a:p>
              <a:pPr algn="r">
                <a:spcAft>
                  <a:spcPts val="400"/>
                </a:spcAft>
              </a:pPr>
              <a:r>
                <a:rPr lang="en-IN" b="1">
                  <a:solidFill>
                    <a:schemeClr val="bg1"/>
                  </a:solidFill>
                  <a:latin typeface="Calibri" panose="020F0502020204030204" pitchFamily="34" charset="0"/>
                  <a:cs typeface="Calibri" panose="020F0502020204030204" pitchFamily="34" charset="0"/>
                </a:rPr>
                <a:t>(844) 720-6678</a:t>
              </a:r>
            </a:p>
            <a:p>
              <a:pPr algn="r">
                <a:spcAft>
                  <a:spcPts val="400"/>
                </a:spcAft>
              </a:pPr>
              <a:r>
                <a:rPr lang="en-IN" b="1">
                  <a:solidFill>
                    <a:schemeClr val="bg1"/>
                  </a:solidFill>
                  <a:latin typeface="Calibri" panose="020F0502020204030204" pitchFamily="34" charset="0"/>
                  <a:cs typeface="Calibri" panose="020F0502020204030204" pitchFamily="34" charset="0"/>
                </a:rPr>
                <a:t>info@simplifyhealthcare.com</a:t>
              </a:r>
            </a:p>
            <a:p>
              <a:pPr algn="r">
                <a:spcAft>
                  <a:spcPts val="400"/>
                </a:spcAft>
              </a:pPr>
              <a:r>
                <a:rPr lang="en-IN" b="1">
                  <a:solidFill>
                    <a:schemeClr val="bg1"/>
                  </a:solidFill>
                  <a:latin typeface="Calibri" panose="020F0502020204030204" pitchFamily="34" charset="0"/>
                  <a:cs typeface="Calibri" panose="020F0502020204030204" pitchFamily="34" charset="0"/>
                </a:rPr>
                <a:t>simplifyhealthcare.com</a:t>
              </a:r>
            </a:p>
          </p:txBody>
        </p:sp>
        <p:sp>
          <p:nvSpPr>
            <p:cNvPr id="6" name="TextBox 5">
              <a:extLst>
                <a:ext uri="{FF2B5EF4-FFF2-40B4-BE49-F238E27FC236}">
                  <a16:creationId xmlns:a16="http://schemas.microsoft.com/office/drawing/2014/main" id="{1B2E7442-400C-EA04-4607-A6D8DD3852FF}"/>
                </a:ext>
              </a:extLst>
            </p:cNvPr>
            <p:cNvSpPr txBox="1"/>
            <p:nvPr/>
          </p:nvSpPr>
          <p:spPr>
            <a:xfrm>
              <a:off x="5267389" y="2321673"/>
              <a:ext cx="5323214" cy="1005403"/>
            </a:xfrm>
            <a:prstGeom prst="rect">
              <a:avLst/>
            </a:prstGeom>
            <a:noFill/>
          </p:spPr>
          <p:txBody>
            <a:bodyPr wrap="square" rtlCol="0">
              <a:spAutoFit/>
            </a:bodyPr>
            <a:lstStyle/>
            <a:p>
              <a:pPr>
                <a:spcAft>
                  <a:spcPts val="800"/>
                </a:spcAft>
              </a:pPr>
              <a:r>
                <a:rPr lang="en-US" b="1" dirty="0">
                  <a:solidFill>
                    <a:schemeClr val="bg1"/>
                  </a:solidFill>
                  <a:latin typeface="Calibri" panose="020F0502020204030204" pitchFamily="34" charset="0"/>
                  <a:cs typeface="Calibri" panose="020F0502020204030204" pitchFamily="34" charset="0"/>
                </a:rPr>
                <a:t>Simplify Healthcare</a:t>
              </a:r>
            </a:p>
            <a:p>
              <a:pPr>
                <a:spcAft>
                  <a:spcPts val="800"/>
                </a:spcAft>
              </a:pPr>
              <a:r>
                <a:rPr lang="en-IN" sz="1400" dirty="0">
                  <a:solidFill>
                    <a:schemeClr val="bg1"/>
                  </a:solidFill>
                  <a:latin typeface="Calibri" panose="020F0502020204030204" pitchFamily="34" charset="0"/>
                  <a:cs typeface="Calibri" panose="020F0502020204030204" pitchFamily="34" charset="0"/>
                </a:rPr>
                <a:t>U.S.: 600 N Commons Drive, Suite 110, Aurora, IL 60504</a:t>
              </a:r>
            </a:p>
            <a:p>
              <a:pPr>
                <a:spcAft>
                  <a:spcPts val="800"/>
                </a:spcAft>
              </a:pPr>
              <a:r>
                <a:rPr lang="en-US" sz="1400" dirty="0">
                  <a:solidFill>
                    <a:schemeClr val="bg1"/>
                  </a:solidFill>
                  <a:latin typeface="Calibri" panose="020F0502020204030204" pitchFamily="34" charset="0"/>
                  <a:cs typeface="Calibri" panose="020F0502020204030204" pitchFamily="34" charset="0"/>
                </a:rPr>
                <a:t>India: </a:t>
              </a:r>
              <a:r>
                <a:rPr lang="en-GB" sz="1400" dirty="0">
                  <a:solidFill>
                    <a:schemeClr val="bg1"/>
                  </a:solidFill>
                  <a:latin typeface="Calibri" panose="020F0502020204030204" pitchFamily="34" charset="0"/>
                  <a:cs typeface="Calibri" panose="020F0502020204030204" pitchFamily="34" charset="0"/>
                </a:rPr>
                <a:t>401/402, 4th Floor, Pentagon P-2, Magarpatta City, Pune 411013</a:t>
              </a:r>
              <a:endParaRPr lang="en-IN" sz="1400" dirty="0">
                <a:solidFill>
                  <a:schemeClr val="bg1"/>
                </a:solidFill>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A61691AC-D100-9075-DC70-15B10995928C}"/>
                </a:ext>
              </a:extLst>
            </p:cNvPr>
            <p:cNvCxnSpPr>
              <a:cxnSpLocks/>
            </p:cNvCxnSpPr>
            <p:nvPr/>
          </p:nvCxnSpPr>
          <p:spPr>
            <a:xfrm>
              <a:off x="5175442" y="2417954"/>
              <a:ext cx="0" cy="835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DE45BCF-F5CC-87C4-9036-C7D0CA651C1F}"/>
              </a:ext>
            </a:extLst>
          </p:cNvPr>
          <p:cNvGrpSpPr/>
          <p:nvPr/>
        </p:nvGrpSpPr>
        <p:grpSpPr>
          <a:xfrm>
            <a:off x="2547387" y="5075409"/>
            <a:ext cx="7214187" cy="460858"/>
            <a:chOff x="2547387" y="5075409"/>
            <a:chExt cx="7214187" cy="460858"/>
          </a:xfrm>
        </p:grpSpPr>
        <p:grpSp>
          <p:nvGrpSpPr>
            <p:cNvPr id="7" name="Group 6">
              <a:extLst>
                <a:ext uri="{FF2B5EF4-FFF2-40B4-BE49-F238E27FC236}">
                  <a16:creationId xmlns:a16="http://schemas.microsoft.com/office/drawing/2014/main" id="{170CE78F-75C0-8E70-6153-1DAA2148033C}"/>
                </a:ext>
              </a:extLst>
            </p:cNvPr>
            <p:cNvGrpSpPr/>
            <p:nvPr/>
          </p:nvGrpSpPr>
          <p:grpSpPr>
            <a:xfrm>
              <a:off x="4697757" y="5075409"/>
              <a:ext cx="1394706" cy="460858"/>
              <a:chOff x="4443635" y="5075409"/>
              <a:chExt cx="1394706" cy="460858"/>
            </a:xfrm>
          </p:grpSpPr>
          <p:grpSp>
            <p:nvGrpSpPr>
              <p:cNvPr id="30" name="Group 29">
                <a:extLst>
                  <a:ext uri="{FF2B5EF4-FFF2-40B4-BE49-F238E27FC236}">
                    <a16:creationId xmlns:a16="http://schemas.microsoft.com/office/drawing/2014/main" id="{AA0581DD-084E-EBE9-F3BC-5A8A59F8EA14}"/>
                  </a:ext>
                </a:extLst>
              </p:cNvPr>
              <p:cNvGrpSpPr/>
              <p:nvPr/>
            </p:nvGrpSpPr>
            <p:grpSpPr>
              <a:xfrm>
                <a:off x="4443635" y="5075409"/>
                <a:ext cx="460858" cy="460858"/>
                <a:chOff x="4451255" y="5075409"/>
                <a:chExt cx="460858" cy="460858"/>
              </a:xfrm>
            </p:grpSpPr>
            <p:sp>
              <p:nvSpPr>
                <p:cNvPr id="33" name="Oval 32">
                  <a:hlinkClick r:id="rId2"/>
                  <a:extLst>
                    <a:ext uri="{FF2B5EF4-FFF2-40B4-BE49-F238E27FC236}">
                      <a16:creationId xmlns:a16="http://schemas.microsoft.com/office/drawing/2014/main" id="{EF18A42C-AF9F-716B-D271-C792B0243435}"/>
                    </a:ext>
                  </a:extLst>
                </p:cNvPr>
                <p:cNvSpPr/>
                <p:nvPr/>
              </p:nvSpPr>
              <p:spPr>
                <a:xfrm>
                  <a:off x="4451255"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hlinkClick r:id="rId2"/>
                  <a:extLst>
                    <a:ext uri="{FF2B5EF4-FFF2-40B4-BE49-F238E27FC236}">
                      <a16:creationId xmlns:a16="http://schemas.microsoft.com/office/drawing/2014/main" id="{F18A5029-3794-C8D5-84A9-2C762DFEF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4418" y="5208173"/>
                  <a:ext cx="294532" cy="201662"/>
                </a:xfrm>
                <a:prstGeom prst="rect">
                  <a:avLst/>
                </a:prstGeom>
              </p:spPr>
            </p:pic>
          </p:grpSp>
          <p:sp>
            <p:nvSpPr>
              <p:cNvPr id="31" name="TextBox 30">
                <a:hlinkClick r:id="rId2"/>
                <a:extLst>
                  <a:ext uri="{FF2B5EF4-FFF2-40B4-BE49-F238E27FC236}">
                    <a16:creationId xmlns:a16="http://schemas.microsoft.com/office/drawing/2014/main" id="{72101909-1AE5-A27B-4663-5A64475E0A05}"/>
                  </a:ext>
                </a:extLst>
              </p:cNvPr>
              <p:cNvSpPr txBox="1"/>
              <p:nvPr/>
            </p:nvSpPr>
            <p:spPr>
              <a:xfrm>
                <a:off x="4896768" y="5133015"/>
                <a:ext cx="941573" cy="338554"/>
              </a:xfrm>
              <a:prstGeom prst="rect">
                <a:avLst/>
              </a:prstGeom>
              <a:noFill/>
            </p:spPr>
            <p:txBody>
              <a:bodyPr wrap="square">
                <a:spAutoFit/>
              </a:bodyPr>
              <a:lstStyle/>
              <a:p>
                <a:pPr algn="ctr"/>
                <a:r>
                  <a:rPr lang="en-US" sz="1600" b="1" dirty="0">
                    <a:solidFill>
                      <a:srgbClr val="000000"/>
                    </a:solidFill>
                  </a:rPr>
                  <a:t>YouTube</a:t>
                </a:r>
              </a:p>
            </p:txBody>
          </p:sp>
        </p:grpSp>
        <p:grpSp>
          <p:nvGrpSpPr>
            <p:cNvPr id="8" name="Group 7">
              <a:extLst>
                <a:ext uri="{FF2B5EF4-FFF2-40B4-BE49-F238E27FC236}">
                  <a16:creationId xmlns:a16="http://schemas.microsoft.com/office/drawing/2014/main" id="{643A3474-09E4-FCD2-72AF-4FBC2260E5DC}"/>
                </a:ext>
              </a:extLst>
            </p:cNvPr>
            <p:cNvGrpSpPr/>
            <p:nvPr/>
          </p:nvGrpSpPr>
          <p:grpSpPr>
            <a:xfrm>
              <a:off x="8251034" y="5075409"/>
              <a:ext cx="1510540" cy="460858"/>
              <a:chOff x="8178165" y="5075409"/>
              <a:chExt cx="1510540" cy="460858"/>
            </a:xfrm>
          </p:grpSpPr>
          <p:grpSp>
            <p:nvGrpSpPr>
              <p:cNvPr id="25" name="Group 24">
                <a:extLst>
                  <a:ext uri="{FF2B5EF4-FFF2-40B4-BE49-F238E27FC236}">
                    <a16:creationId xmlns:a16="http://schemas.microsoft.com/office/drawing/2014/main" id="{F86CAB8E-12F3-81D9-2140-4F24505E3460}"/>
                  </a:ext>
                </a:extLst>
              </p:cNvPr>
              <p:cNvGrpSpPr/>
              <p:nvPr/>
            </p:nvGrpSpPr>
            <p:grpSpPr>
              <a:xfrm>
                <a:off x="8178165" y="5075409"/>
                <a:ext cx="460858" cy="460858"/>
                <a:chOff x="8178165" y="5075409"/>
                <a:chExt cx="460858" cy="460858"/>
              </a:xfrm>
            </p:grpSpPr>
            <p:sp>
              <p:nvSpPr>
                <p:cNvPr id="28" name="Oval 27">
                  <a:hlinkClick r:id="rId5"/>
                  <a:extLst>
                    <a:ext uri="{FF2B5EF4-FFF2-40B4-BE49-F238E27FC236}">
                      <a16:creationId xmlns:a16="http://schemas.microsoft.com/office/drawing/2014/main" id="{BD9662ED-F888-7E04-C7E9-C88762D9442A}"/>
                    </a:ext>
                  </a:extLst>
                </p:cNvPr>
                <p:cNvSpPr/>
                <p:nvPr/>
              </p:nvSpPr>
              <p:spPr>
                <a:xfrm>
                  <a:off x="8178165"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Graphic 28">
                  <a:hlinkClick r:id="rId5"/>
                  <a:extLst>
                    <a:ext uri="{FF2B5EF4-FFF2-40B4-BE49-F238E27FC236}">
                      <a16:creationId xmlns:a16="http://schemas.microsoft.com/office/drawing/2014/main" id="{4A1461AF-75E2-CBA6-B646-75908A51D4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1444" y="5178688"/>
                  <a:ext cx="254300" cy="254300"/>
                </a:xfrm>
                <a:prstGeom prst="rect">
                  <a:avLst/>
                </a:prstGeom>
              </p:spPr>
            </p:pic>
          </p:grpSp>
          <p:sp>
            <p:nvSpPr>
              <p:cNvPr id="26" name="TextBox 25">
                <a:hlinkClick r:id="rId5"/>
                <a:extLst>
                  <a:ext uri="{FF2B5EF4-FFF2-40B4-BE49-F238E27FC236}">
                    <a16:creationId xmlns:a16="http://schemas.microsoft.com/office/drawing/2014/main" id="{C284126F-FA88-748E-2D0C-50D0423C464C}"/>
                  </a:ext>
                </a:extLst>
              </p:cNvPr>
              <p:cNvSpPr txBox="1"/>
              <p:nvPr/>
            </p:nvSpPr>
            <p:spPr>
              <a:xfrm>
                <a:off x="8607488" y="5136561"/>
                <a:ext cx="1081217" cy="338554"/>
              </a:xfrm>
              <a:prstGeom prst="rect">
                <a:avLst/>
              </a:prstGeom>
              <a:noFill/>
            </p:spPr>
            <p:txBody>
              <a:bodyPr wrap="square">
                <a:spAutoFit/>
              </a:bodyPr>
              <a:lstStyle/>
              <a:p>
                <a:pPr algn="ctr"/>
                <a:r>
                  <a:rPr lang="en-US" sz="1600" b="1" dirty="0">
                    <a:solidFill>
                      <a:srgbClr val="000000"/>
                    </a:solidFill>
                  </a:rPr>
                  <a:t>Instagram </a:t>
                </a:r>
              </a:p>
            </p:txBody>
          </p:sp>
        </p:grpSp>
        <p:grpSp>
          <p:nvGrpSpPr>
            <p:cNvPr id="9" name="Group 8">
              <a:extLst>
                <a:ext uri="{FF2B5EF4-FFF2-40B4-BE49-F238E27FC236}">
                  <a16:creationId xmlns:a16="http://schemas.microsoft.com/office/drawing/2014/main" id="{AE88A10D-D244-9F93-7D75-C77ADA8E6BC3}"/>
                </a:ext>
              </a:extLst>
            </p:cNvPr>
            <p:cNvGrpSpPr/>
            <p:nvPr/>
          </p:nvGrpSpPr>
          <p:grpSpPr>
            <a:xfrm>
              <a:off x="2547387" y="5075409"/>
              <a:ext cx="1417630" cy="460858"/>
              <a:chOff x="2520238" y="5075409"/>
              <a:chExt cx="1417630" cy="460858"/>
            </a:xfrm>
          </p:grpSpPr>
          <p:sp>
            <p:nvSpPr>
              <p:cNvPr id="18" name="TextBox 17">
                <a:hlinkClick r:id="rId8"/>
                <a:extLst>
                  <a:ext uri="{FF2B5EF4-FFF2-40B4-BE49-F238E27FC236}">
                    <a16:creationId xmlns:a16="http://schemas.microsoft.com/office/drawing/2014/main" id="{8A18A35F-C0FE-65BB-3EE7-49CE159FA8B4}"/>
                  </a:ext>
                </a:extLst>
              </p:cNvPr>
              <p:cNvSpPr txBox="1"/>
              <p:nvPr/>
            </p:nvSpPr>
            <p:spPr>
              <a:xfrm>
                <a:off x="2913078" y="5136561"/>
                <a:ext cx="1024790" cy="338554"/>
              </a:xfrm>
              <a:prstGeom prst="rect">
                <a:avLst/>
              </a:prstGeom>
              <a:noFill/>
            </p:spPr>
            <p:txBody>
              <a:bodyPr wrap="square">
                <a:spAutoFit/>
              </a:bodyPr>
              <a:lstStyle/>
              <a:p>
                <a:pPr algn="ctr"/>
                <a:r>
                  <a:rPr lang="en-US" sz="1600" b="1" i="0" dirty="0">
                    <a:solidFill>
                      <a:srgbClr val="000000"/>
                    </a:solidFill>
                    <a:effectLst/>
                  </a:rPr>
                  <a:t>LinkedIn</a:t>
                </a:r>
              </a:p>
            </p:txBody>
          </p:sp>
          <p:grpSp>
            <p:nvGrpSpPr>
              <p:cNvPr id="20" name="Group 19">
                <a:extLst>
                  <a:ext uri="{FF2B5EF4-FFF2-40B4-BE49-F238E27FC236}">
                    <a16:creationId xmlns:a16="http://schemas.microsoft.com/office/drawing/2014/main" id="{0DA31B73-083F-6B90-12EF-26D85E4403EB}"/>
                  </a:ext>
                </a:extLst>
              </p:cNvPr>
              <p:cNvGrpSpPr/>
              <p:nvPr/>
            </p:nvGrpSpPr>
            <p:grpSpPr>
              <a:xfrm>
                <a:off x="2520238" y="5075409"/>
                <a:ext cx="460858" cy="460858"/>
                <a:chOff x="2504998" y="5075409"/>
                <a:chExt cx="460858" cy="460858"/>
              </a:xfrm>
            </p:grpSpPr>
            <p:sp>
              <p:nvSpPr>
                <p:cNvPr id="21" name="Oval 20">
                  <a:hlinkClick r:id="rId8"/>
                  <a:extLst>
                    <a:ext uri="{FF2B5EF4-FFF2-40B4-BE49-F238E27FC236}">
                      <a16:creationId xmlns:a16="http://schemas.microsoft.com/office/drawing/2014/main" id="{071444CA-C176-932B-C0A4-9E9988268F89}"/>
                    </a:ext>
                  </a:extLst>
                </p:cNvPr>
                <p:cNvSpPr/>
                <p:nvPr/>
              </p:nvSpPr>
              <p:spPr>
                <a:xfrm>
                  <a:off x="2504998"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hlinkClick r:id="rId8"/>
                  <a:extLst>
                    <a:ext uri="{FF2B5EF4-FFF2-40B4-BE49-F238E27FC236}">
                      <a16:creationId xmlns:a16="http://schemas.microsoft.com/office/drawing/2014/main" id="{29E1AE86-E429-1736-B3A3-5293F29C50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0737" y="5187606"/>
                  <a:ext cx="240372" cy="236464"/>
                </a:xfrm>
                <a:prstGeom prst="rect">
                  <a:avLst/>
                </a:prstGeom>
              </p:spPr>
            </p:pic>
          </p:grpSp>
        </p:grpSp>
        <p:grpSp>
          <p:nvGrpSpPr>
            <p:cNvPr id="11" name="Group 10">
              <a:extLst>
                <a:ext uri="{FF2B5EF4-FFF2-40B4-BE49-F238E27FC236}">
                  <a16:creationId xmlns:a16="http://schemas.microsoft.com/office/drawing/2014/main" id="{244DE154-2569-0A4D-5033-CC20050814D0}"/>
                </a:ext>
              </a:extLst>
            </p:cNvPr>
            <p:cNvGrpSpPr/>
            <p:nvPr/>
          </p:nvGrpSpPr>
          <p:grpSpPr>
            <a:xfrm>
              <a:off x="6825203" y="5075409"/>
              <a:ext cx="693090" cy="460858"/>
              <a:chOff x="6359412" y="5075409"/>
              <a:chExt cx="693090" cy="460858"/>
            </a:xfrm>
          </p:grpSpPr>
          <p:sp>
            <p:nvSpPr>
              <p:cNvPr id="12" name="TextBox 11">
                <a:hlinkClick r:id="rId11"/>
                <a:extLst>
                  <a:ext uri="{FF2B5EF4-FFF2-40B4-BE49-F238E27FC236}">
                    <a16:creationId xmlns:a16="http://schemas.microsoft.com/office/drawing/2014/main" id="{DC8BDB5E-EC6E-42E5-4E20-E1A5A89DA42A}"/>
                  </a:ext>
                </a:extLst>
              </p:cNvPr>
              <p:cNvSpPr txBox="1"/>
              <p:nvPr/>
            </p:nvSpPr>
            <p:spPr>
              <a:xfrm>
                <a:off x="6792028" y="5136561"/>
                <a:ext cx="260474" cy="338554"/>
              </a:xfrm>
              <a:prstGeom prst="rect">
                <a:avLst/>
              </a:prstGeom>
              <a:noFill/>
            </p:spPr>
            <p:txBody>
              <a:bodyPr wrap="square">
                <a:spAutoFit/>
              </a:bodyPr>
              <a:lstStyle/>
              <a:p>
                <a:r>
                  <a:rPr lang="en-US" sz="1600" b="1" dirty="0">
                    <a:solidFill>
                      <a:srgbClr val="000000"/>
                    </a:solidFill>
                  </a:rPr>
                  <a:t>X</a:t>
                </a:r>
              </a:p>
            </p:txBody>
          </p:sp>
          <p:grpSp>
            <p:nvGrpSpPr>
              <p:cNvPr id="14" name="Group 13">
                <a:extLst>
                  <a:ext uri="{FF2B5EF4-FFF2-40B4-BE49-F238E27FC236}">
                    <a16:creationId xmlns:a16="http://schemas.microsoft.com/office/drawing/2014/main" id="{EBC03663-D26D-7D40-9BB0-4C99B2BDA9C5}"/>
                  </a:ext>
                </a:extLst>
              </p:cNvPr>
              <p:cNvGrpSpPr/>
              <p:nvPr/>
            </p:nvGrpSpPr>
            <p:grpSpPr>
              <a:xfrm>
                <a:off x="6359412" y="5075409"/>
                <a:ext cx="460858" cy="460858"/>
                <a:chOff x="6369572" y="5075409"/>
                <a:chExt cx="460858" cy="460858"/>
              </a:xfrm>
            </p:grpSpPr>
            <p:sp>
              <p:nvSpPr>
                <p:cNvPr id="15" name="Oval 14">
                  <a:hlinkClick r:id="rId11"/>
                  <a:extLst>
                    <a:ext uri="{FF2B5EF4-FFF2-40B4-BE49-F238E27FC236}">
                      <a16:creationId xmlns:a16="http://schemas.microsoft.com/office/drawing/2014/main" id="{131673FD-2F53-0A6C-4083-475B35D7C9B3}"/>
                    </a:ext>
                  </a:extLst>
                </p:cNvPr>
                <p:cNvSpPr/>
                <p:nvPr/>
              </p:nvSpPr>
              <p:spPr>
                <a:xfrm>
                  <a:off x="6369572" y="5075409"/>
                  <a:ext cx="460858" cy="460858"/>
                </a:xfrm>
                <a:prstGeom prst="ellipse">
                  <a:avLst/>
                </a:prstGeom>
                <a:solidFill>
                  <a:srgbClr val="119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a:hlinkClick r:id="rId11"/>
                  <a:extLst>
                    <a:ext uri="{FF2B5EF4-FFF2-40B4-BE49-F238E27FC236}">
                      <a16:creationId xmlns:a16="http://schemas.microsoft.com/office/drawing/2014/main" id="{21BAD192-E587-2C7E-C2A9-51B75F8E66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9764" y="5184342"/>
                  <a:ext cx="260474" cy="242993"/>
                </a:xfrm>
                <a:prstGeom prst="rect">
                  <a:avLst/>
                </a:prstGeom>
              </p:spPr>
            </p:pic>
          </p:grpSp>
        </p:grpSp>
      </p:grpSp>
    </p:spTree>
    <p:extLst>
      <p:ext uri="{BB962C8B-B14F-4D97-AF65-F5344CB8AC3E}">
        <p14:creationId xmlns:p14="http://schemas.microsoft.com/office/powerpoint/2010/main" val="7941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D48B-7F45-CAA4-F784-6B0968E8996A}"/>
              </a:ext>
            </a:extLst>
          </p:cNvPr>
          <p:cNvSpPr>
            <a:spLocks noGrp="1"/>
          </p:cNvSpPr>
          <p:nvPr>
            <p:ph type="title"/>
          </p:nvPr>
        </p:nvSpPr>
        <p:spPr>
          <a:xfrm>
            <a:off x="3364302" y="3429000"/>
            <a:ext cx="7885980" cy="2667000"/>
          </a:xfrm>
        </p:spPr>
        <p:txBody>
          <a:bodyPr>
            <a:noAutofit/>
          </a:bodyPr>
          <a:lstStyle/>
          <a:p>
            <a:pPr algn="l"/>
            <a:r>
              <a:rPr lang="en-GB" sz="2400" b="1" i="0" dirty="0">
                <a:solidFill>
                  <a:schemeClr val="accent5"/>
                </a:solidFill>
                <a:effectLst/>
                <a:latin typeface="PT Sans" panose="020B0503020203020204" pitchFamily="34" charset="0"/>
              </a:rPr>
              <a:t>1) Creational patterns</a:t>
            </a:r>
            <a:r>
              <a:rPr lang="en-GB" sz="2400" b="0" i="0" dirty="0">
                <a:solidFill>
                  <a:schemeClr val="accent5"/>
                </a:solidFill>
                <a:effectLst/>
                <a:latin typeface="PT Sans" panose="020B0503020203020204" pitchFamily="34" charset="0"/>
              </a:rPr>
              <a:t> </a:t>
            </a:r>
            <a:r>
              <a:rPr lang="en-GB" sz="2400" b="0" i="0" dirty="0">
                <a:effectLst/>
                <a:latin typeface="PT Sans" panose="020B0503020203020204" pitchFamily="34" charset="0"/>
              </a:rPr>
              <a:t>provide object creation mechanisms that increase flexibility and reuse of existing code.</a:t>
            </a:r>
            <a:br>
              <a:rPr lang="en-GB" sz="2400" b="0" i="0" dirty="0">
                <a:effectLst/>
                <a:latin typeface="PT Sans" panose="020B0503020203020204" pitchFamily="34" charset="0"/>
              </a:rPr>
            </a:br>
            <a:r>
              <a:rPr lang="en-GB" sz="2400" dirty="0">
                <a:solidFill>
                  <a:schemeClr val="accent5"/>
                </a:solidFill>
                <a:latin typeface="PT Sans" panose="020B0503020203020204" pitchFamily="34" charset="0"/>
              </a:rPr>
              <a:t>2) S</a:t>
            </a:r>
            <a:r>
              <a:rPr lang="en-GB" sz="2400" b="1" i="0" dirty="0">
                <a:solidFill>
                  <a:schemeClr val="accent5"/>
                </a:solidFill>
                <a:effectLst/>
                <a:latin typeface="PT Sans" panose="020B0503020203020204" pitchFamily="34" charset="0"/>
              </a:rPr>
              <a:t>tructural patterns</a:t>
            </a:r>
            <a:r>
              <a:rPr lang="en-GB" sz="2400" b="0" i="0" dirty="0">
                <a:solidFill>
                  <a:schemeClr val="accent5"/>
                </a:solidFill>
                <a:effectLst/>
                <a:latin typeface="PT Sans" panose="020B0503020203020204" pitchFamily="34" charset="0"/>
              </a:rPr>
              <a:t> </a:t>
            </a:r>
            <a:r>
              <a:rPr lang="en-GB" sz="2400" b="0" i="0" dirty="0">
                <a:effectLst/>
                <a:latin typeface="PT Sans" panose="020B0503020203020204" pitchFamily="34" charset="0"/>
              </a:rPr>
              <a:t>explain how to assemble objects and classes into larger structures, while keeping these structures flexible and efficient.</a:t>
            </a:r>
            <a:br>
              <a:rPr lang="en-GB" sz="2400" b="0" i="0" dirty="0">
                <a:effectLst/>
                <a:latin typeface="PT Sans" panose="020B0503020203020204" pitchFamily="34" charset="0"/>
              </a:rPr>
            </a:br>
            <a:r>
              <a:rPr lang="en-GB" sz="2400" dirty="0">
                <a:solidFill>
                  <a:schemeClr val="accent5"/>
                </a:solidFill>
                <a:latin typeface="PT Sans" panose="020B0503020203020204" pitchFamily="34" charset="0"/>
              </a:rPr>
              <a:t>3) </a:t>
            </a:r>
            <a:r>
              <a:rPr lang="en-GB" sz="2400" dirty="0" err="1">
                <a:solidFill>
                  <a:schemeClr val="accent5"/>
                </a:solidFill>
                <a:latin typeface="PT Sans" panose="020B0503020203020204" pitchFamily="34" charset="0"/>
              </a:rPr>
              <a:t>B</a:t>
            </a:r>
            <a:r>
              <a:rPr lang="en-GB" sz="2400" b="1" i="0" dirty="0" err="1">
                <a:solidFill>
                  <a:schemeClr val="accent5"/>
                </a:solidFill>
                <a:effectLst/>
                <a:latin typeface="PT Sans" panose="020B0503020203020204" pitchFamily="34" charset="0"/>
              </a:rPr>
              <a:t>ehavioral</a:t>
            </a:r>
            <a:r>
              <a:rPr lang="en-GB" sz="2400" b="1" i="0" dirty="0">
                <a:solidFill>
                  <a:schemeClr val="accent5"/>
                </a:solidFill>
                <a:effectLst/>
                <a:latin typeface="PT Sans" panose="020B0503020203020204" pitchFamily="34" charset="0"/>
              </a:rPr>
              <a:t> patterns</a:t>
            </a:r>
            <a:r>
              <a:rPr lang="en-GB" sz="2400" b="0" i="0" dirty="0">
                <a:solidFill>
                  <a:schemeClr val="accent5"/>
                </a:solidFill>
                <a:effectLst/>
                <a:latin typeface="PT Sans" panose="020B0503020203020204" pitchFamily="34" charset="0"/>
              </a:rPr>
              <a:t> </a:t>
            </a:r>
            <a:r>
              <a:rPr lang="en-GB" sz="2400" b="0" i="0" dirty="0">
                <a:effectLst/>
                <a:latin typeface="PT Sans" panose="020B0503020203020204" pitchFamily="34" charset="0"/>
              </a:rPr>
              <a:t>take care of effective communication and the assignment of responsibilities between objects.</a:t>
            </a:r>
            <a:endParaRPr lang="en-IN" sz="2400" dirty="0"/>
          </a:p>
        </p:txBody>
      </p:sp>
      <p:sp>
        <p:nvSpPr>
          <p:cNvPr id="4" name="TextBox 3">
            <a:extLst>
              <a:ext uri="{FF2B5EF4-FFF2-40B4-BE49-F238E27FC236}">
                <a16:creationId xmlns:a16="http://schemas.microsoft.com/office/drawing/2014/main" id="{9FBFAFC8-B20B-394A-3D14-71797514B107}"/>
              </a:ext>
            </a:extLst>
          </p:cNvPr>
          <p:cNvSpPr txBox="1"/>
          <p:nvPr/>
        </p:nvSpPr>
        <p:spPr>
          <a:xfrm>
            <a:off x="1607674" y="488180"/>
            <a:ext cx="7996687" cy="646331"/>
          </a:xfrm>
          <a:prstGeom prst="rect">
            <a:avLst/>
          </a:prstGeom>
          <a:noFill/>
        </p:spPr>
        <p:txBody>
          <a:bodyPr wrap="square" rtlCol="0">
            <a:spAutoFit/>
          </a:bodyPr>
          <a:lstStyle/>
          <a:p>
            <a:pPr algn="ctr"/>
            <a:r>
              <a:rPr lang="en-GB" sz="3600" b="1" dirty="0">
                <a:solidFill>
                  <a:schemeClr val="accent5">
                    <a:lumMod val="50000"/>
                  </a:schemeClr>
                </a:solidFill>
              </a:rPr>
              <a:t>Introduction : Design Patterns</a:t>
            </a:r>
            <a:endParaRPr lang="en-IN" sz="3600" b="1" dirty="0">
              <a:solidFill>
                <a:schemeClr val="accent5">
                  <a:lumMod val="50000"/>
                </a:schemeClr>
              </a:solidFill>
            </a:endParaRPr>
          </a:p>
        </p:txBody>
      </p:sp>
      <p:sp>
        <p:nvSpPr>
          <p:cNvPr id="6" name="Speech Bubble: Rectangle 5">
            <a:extLst>
              <a:ext uri="{FF2B5EF4-FFF2-40B4-BE49-F238E27FC236}">
                <a16:creationId xmlns:a16="http://schemas.microsoft.com/office/drawing/2014/main" id="{E2BFBFDD-4990-E098-6299-AEA82CF37368}"/>
              </a:ext>
            </a:extLst>
          </p:cNvPr>
          <p:cNvSpPr/>
          <p:nvPr/>
        </p:nvSpPr>
        <p:spPr>
          <a:xfrm>
            <a:off x="3146340" y="1408331"/>
            <a:ext cx="4919357" cy="1705805"/>
          </a:xfrm>
          <a:prstGeom prst="wedgeRectCallout">
            <a:avLst>
              <a:gd name="adj1" fmla="val -21336"/>
              <a:gd name="adj2" fmla="val 67628"/>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kumimoji="0" lang="en-GB"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Roboto Slab" pitchFamily="2" charset="0"/>
                <a:ea typeface="Roboto Slab" pitchFamily="2" charset="0"/>
                <a:cs typeface="Calibri" panose="020F0502020204030204" pitchFamily="34" charset="0"/>
              </a:rPr>
              <a:t>Design Patterns</a:t>
            </a:r>
            <a:r>
              <a:rPr kumimoji="0" lang="en-GB" sz="2400" b="1" i="0" u="none" strike="noStrike" kern="1200" cap="none" spc="0" normalizeH="0" baseline="0" noProof="0" dirty="0">
                <a:ln>
                  <a:noFill/>
                </a:ln>
                <a:solidFill>
                  <a:srgbClr val="119578"/>
                </a:solidFill>
                <a:effectLst>
                  <a:outerShdw blurRad="38100" dist="38100" dir="2700000" algn="tl">
                    <a:srgbClr val="000000">
                      <a:alpha val="43137"/>
                    </a:srgbClr>
                  </a:outerShdw>
                </a:effectLst>
                <a:uLnTx/>
                <a:uFillTx/>
                <a:latin typeface="Roboto Slab" pitchFamily="2" charset="0"/>
                <a:ea typeface="Roboto Slab" pitchFamily="2" charset="0"/>
                <a:cs typeface="Calibri" panose="020F0502020204030204" pitchFamily="34" charset="0"/>
              </a:rPr>
              <a:t> </a:t>
            </a:r>
            <a:r>
              <a:rPr kumimoji="0" lang="en-GB" sz="2400" b="1" i="0" u="none" strike="noStrike" kern="1200" cap="none" spc="0" normalizeH="0" baseline="0" noProof="0" dirty="0">
                <a:ln>
                  <a:noFill/>
                </a:ln>
                <a:solidFill>
                  <a:schemeClr val="tx2">
                    <a:lumMod val="50000"/>
                  </a:schemeClr>
                </a:solidFill>
                <a:effectLst/>
                <a:uLnTx/>
                <a:uFillTx/>
                <a:latin typeface="Roboto Slab" pitchFamily="2" charset="0"/>
                <a:ea typeface="Roboto Slab" pitchFamily="2" charset="0"/>
                <a:cs typeface="Calibri" panose="020F0502020204030204" pitchFamily="34" charset="0"/>
              </a:rPr>
              <a:t>: </a:t>
            </a:r>
            <a:r>
              <a:rPr kumimoji="0" lang="en-GB" sz="2400" b="0" i="0" u="none" strike="noStrike" kern="1200" cap="none" spc="0" normalizeH="0" baseline="0" noProof="0" dirty="0">
                <a:ln>
                  <a:noFill/>
                </a:ln>
                <a:solidFill>
                  <a:srgbClr val="013668"/>
                </a:solidFill>
                <a:effectLst/>
                <a:uLnTx/>
                <a:uFillTx/>
                <a:latin typeface="PT Sans" panose="020F0502020204030204" pitchFamily="34" charset="0"/>
                <a:ea typeface="Roboto Slab" pitchFamily="2" charset="0"/>
                <a:cs typeface="Calibri" panose="020F0502020204030204" pitchFamily="34" charset="0"/>
              </a:rPr>
              <a:t>typical solutions to commonly occurring problems in software design.</a:t>
            </a:r>
            <a:endParaRPr lang="en-IN" dirty="0">
              <a:solidFill>
                <a:srgbClr val="013668"/>
              </a:solidFill>
            </a:endParaRPr>
          </a:p>
        </p:txBody>
      </p:sp>
      <p:sp>
        <p:nvSpPr>
          <p:cNvPr id="7" name="Arrow: Curved Right 6">
            <a:extLst>
              <a:ext uri="{FF2B5EF4-FFF2-40B4-BE49-F238E27FC236}">
                <a16:creationId xmlns:a16="http://schemas.microsoft.com/office/drawing/2014/main" id="{6AF9C0F4-C173-D0CF-4BD2-28FACAB2706B}"/>
              </a:ext>
            </a:extLst>
          </p:cNvPr>
          <p:cNvSpPr/>
          <p:nvPr/>
        </p:nvSpPr>
        <p:spPr>
          <a:xfrm>
            <a:off x="2065739" y="2748558"/>
            <a:ext cx="1004977" cy="2667000"/>
          </a:xfrm>
          <a:prstGeom prst="curvedRightArrow">
            <a:avLst>
              <a:gd name="adj1" fmla="val 23256"/>
              <a:gd name="adj2" fmla="val 45623"/>
              <a:gd name="adj3" fmla="val 387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09143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E33FD8-E8F3-A92D-EAFB-192D1B7ACD00}"/>
              </a:ext>
            </a:extLst>
          </p:cNvPr>
          <p:cNvSpPr>
            <a:spLocks noGrp="1"/>
          </p:cNvSpPr>
          <p:nvPr>
            <p:ph type="title"/>
          </p:nvPr>
        </p:nvSpPr>
        <p:spPr>
          <a:xfrm>
            <a:off x="328612" y="458007"/>
            <a:ext cx="11534776" cy="1042985"/>
          </a:xfrm>
        </p:spPr>
        <p:txBody>
          <a:bodyPr>
            <a:noAutofit/>
          </a:bodyPr>
          <a:lstStyle/>
          <a:p>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A STRATEGY ?</a:t>
            </a:r>
            <a:br>
              <a:rPr kumimoji="0" lang="en-US" altLang="en-US" sz="3200" b="0" i="0" u="none" strike="noStrike" cap="none" normalizeH="0" baseline="0" dirty="0">
                <a:ln>
                  <a:noFill/>
                </a:ln>
                <a:solidFill>
                  <a:schemeClr val="tx1"/>
                </a:solidFill>
                <a:effectLst/>
                <a:latin typeface="Arial" panose="020B0604020202020204" pitchFamily="34" charset="0"/>
              </a:rPr>
            </a:br>
            <a:endParaRPr lang="en-IN" sz="3200" dirty="0"/>
          </a:p>
        </p:txBody>
      </p:sp>
      <p:sp>
        <p:nvSpPr>
          <p:cNvPr id="9" name="Rectangle 1">
            <a:extLst>
              <a:ext uri="{FF2B5EF4-FFF2-40B4-BE49-F238E27FC236}">
                <a16:creationId xmlns:a16="http://schemas.microsoft.com/office/drawing/2014/main" id="{A23F2EB4-C00E-5E40-418B-3B821C8FA32B}"/>
              </a:ext>
            </a:extLst>
          </p:cNvPr>
          <p:cNvSpPr>
            <a:spLocks noChangeArrowheads="1"/>
          </p:cNvSpPr>
          <p:nvPr/>
        </p:nvSpPr>
        <p:spPr bwMode="auto">
          <a:xfrm rot="10800000" flipV="1">
            <a:off x="328611" y="1142610"/>
            <a:ext cx="11534777"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A </a:t>
            </a:r>
            <a:r>
              <a:rPr kumimoji="0" lang="en-US" altLang="en-US" sz="2000" b="1"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Strategy</a:t>
            </a:r>
            <a:r>
              <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 </a:t>
            </a:r>
            <a:r>
              <a:rPr kumimoji="0" lang="en-GB"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is a </a:t>
            </a:r>
            <a:r>
              <a:rPr kumimoji="0" lang="en-GB" altLang="en-US" sz="2000" b="0" i="0" u="none" strike="noStrike" cap="none" normalizeH="0" baseline="0" dirty="0" err="1">
                <a:ln>
                  <a:noFill/>
                </a:ln>
                <a:solidFill>
                  <a:schemeClr val="bg2">
                    <a:lumMod val="10000"/>
                  </a:schemeClr>
                </a:solidFill>
                <a:effectLst/>
                <a:latin typeface="Times New Roman" panose="02020603050405020304" pitchFamily="18" charset="0"/>
                <a:cs typeface="Times New Roman" panose="02020603050405020304" pitchFamily="18" charset="0"/>
              </a:rPr>
              <a:t>behavioral</a:t>
            </a:r>
            <a:r>
              <a:rPr kumimoji="0" lang="en-GB"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 design pattern that defines a family of algorithms, puts each in a separate class, and makes them interchangeable.</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Enables choosing the algorithm at runtime.</a:t>
            </a:r>
            <a:endPar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Purpose</a:t>
            </a:r>
            <a:r>
              <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	</a:t>
            </a:r>
            <a:r>
              <a:rPr lang="en-GB" altLang="en-US" sz="2000" dirty="0">
                <a:solidFill>
                  <a:schemeClr val="bg2">
                    <a:lumMod val="10000"/>
                  </a:schemeClr>
                </a:solidFill>
                <a:latin typeface="Times New Roman" panose="02020603050405020304" pitchFamily="18" charset="0"/>
                <a:cs typeface="Times New Roman" panose="02020603050405020304" pitchFamily="18" charset="0"/>
              </a:rPr>
              <a:t>Simplifies code maintenance by decoupling algorithm logic from the core system.</a:t>
            </a:r>
          </a:p>
          <a:p>
            <a:pPr marR="0" lvl="0" algn="l" defTabSz="914400" rtl="0" eaLnBrk="0" fontAlgn="base" latinLnBrk="0" hangingPunct="0">
              <a:lnSpc>
                <a:spcPct val="100000"/>
              </a:lnSpc>
              <a:spcBef>
                <a:spcPct val="0"/>
              </a:spcBef>
              <a:spcAft>
                <a:spcPct val="0"/>
              </a:spcAft>
              <a:buClrTx/>
              <a:buSzTx/>
              <a:tabLst/>
            </a:pPr>
            <a:endParaRPr lang="en-GB" alt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Problem</a:t>
            </a:r>
            <a:r>
              <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r>
              <a:rPr lang="en-GB" altLang="en-US" sz="2000" dirty="0">
                <a:solidFill>
                  <a:schemeClr val="bg2">
                    <a:lumMod val="10000"/>
                  </a:schemeClr>
                </a:solidFill>
                <a:latin typeface="Times New Roman" panose="02020603050405020304" pitchFamily="18" charset="0"/>
                <a:cs typeface="Times New Roman" panose="02020603050405020304" pitchFamily="18" charset="0"/>
              </a:rPr>
              <a:t>	Build Route Service for Travellers</a:t>
            </a:r>
          </a:p>
          <a:p>
            <a:pPr marR="0" lvl="0" algn="l" defTabSz="914400" rtl="0" eaLnBrk="0" fontAlgn="base" latinLnBrk="0" hangingPunct="0">
              <a:lnSpc>
                <a:spcPct val="100000"/>
              </a:lnSpc>
              <a:spcBef>
                <a:spcPct val="0"/>
              </a:spcBef>
              <a:spcAft>
                <a:spcPct val="0"/>
              </a:spcAft>
              <a:buClrTx/>
              <a:buSzTx/>
              <a:tabLst/>
            </a:pPr>
            <a:endParaRPr lang="en-GB" altLang="en-US" sz="2000" dirty="0">
              <a:solidFill>
                <a:schemeClr val="bg2">
                  <a:lumMod val="10000"/>
                </a:schemeClr>
              </a:solidFill>
              <a:latin typeface="Times New Roman" panose="02020603050405020304" pitchFamily="18" charset="0"/>
              <a:cs typeface="Times New Roman" panose="02020603050405020304" pitchFamily="18" charset="0"/>
            </a:endParaRPr>
          </a:p>
          <a:p>
            <a:pPr lvl="2" eaLnBrk="0" fontAlgn="base" hangingPunct="0">
              <a:spcBef>
                <a:spcPct val="0"/>
              </a:spcBef>
              <a:spcAft>
                <a:spcPct val="0"/>
              </a:spcAft>
            </a:pPr>
            <a:r>
              <a:rPr lang="en-GB"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GB" altLang="en-US" dirty="0">
                <a:solidFill>
                  <a:schemeClr val="bg2">
                    <a:lumMod val="10000"/>
                  </a:schemeClr>
                </a:solidFill>
                <a:latin typeface="Times New Roman" panose="02020603050405020304" pitchFamily="18" charset="0"/>
                <a:cs typeface="Times New Roman" panose="02020603050405020304" pitchFamily="18" charset="0"/>
              </a:rPr>
              <a:t>+ </a:t>
            </a:r>
            <a:r>
              <a:rPr lang="en-GB" altLang="en-US" dirty="0" err="1">
                <a:solidFill>
                  <a:schemeClr val="bg2">
                    <a:lumMod val="10000"/>
                  </a:schemeClr>
                </a:solidFill>
                <a:latin typeface="Times New Roman" panose="02020603050405020304" pitchFamily="18" charset="0"/>
                <a:cs typeface="Times New Roman" panose="02020603050405020304" pitchFamily="18" charset="0"/>
              </a:rPr>
              <a:t>buildRoute</a:t>
            </a:r>
            <a:r>
              <a:rPr lang="en-GB" altLang="en-US" dirty="0">
                <a:solidFill>
                  <a:schemeClr val="bg2">
                    <a:lumMod val="10000"/>
                  </a:schemeClr>
                </a:solidFill>
                <a:latin typeface="Times New Roman" panose="02020603050405020304" pitchFamily="18" charset="0"/>
                <a:cs typeface="Times New Roman" panose="02020603050405020304" pitchFamily="18" charset="0"/>
              </a:rPr>
              <a:t>( ) for Cycle	</a:t>
            </a:r>
          </a:p>
          <a:p>
            <a:pPr lvl="2" eaLnBrk="0" fontAlgn="base" hangingPunct="0">
              <a:spcBef>
                <a:spcPct val="0"/>
              </a:spcBef>
              <a:spcAft>
                <a:spcPct val="0"/>
              </a:spcAft>
            </a:pPr>
            <a:r>
              <a:rPr lang="en-GB" altLang="en-US" dirty="0">
                <a:solidFill>
                  <a:schemeClr val="bg2">
                    <a:lumMod val="10000"/>
                  </a:schemeClr>
                </a:solidFill>
                <a:latin typeface="Times New Roman" panose="02020603050405020304" pitchFamily="18" charset="0"/>
                <a:cs typeface="Times New Roman" panose="02020603050405020304" pitchFamily="18" charset="0"/>
              </a:rPr>
              <a:t>	+ </a:t>
            </a:r>
            <a:r>
              <a:rPr lang="en-GB" altLang="en-US" dirty="0" err="1">
                <a:solidFill>
                  <a:schemeClr val="bg2">
                    <a:lumMod val="10000"/>
                  </a:schemeClr>
                </a:solidFill>
                <a:latin typeface="Times New Roman" panose="02020603050405020304" pitchFamily="18" charset="0"/>
                <a:cs typeface="Times New Roman" panose="02020603050405020304" pitchFamily="18" charset="0"/>
              </a:rPr>
              <a:t>buildRoute</a:t>
            </a:r>
            <a:r>
              <a:rPr lang="en-GB" altLang="en-US" dirty="0">
                <a:solidFill>
                  <a:schemeClr val="bg2">
                    <a:lumMod val="10000"/>
                  </a:schemeClr>
                </a:solidFill>
                <a:latin typeface="Times New Roman" panose="02020603050405020304" pitchFamily="18" charset="0"/>
                <a:cs typeface="Times New Roman" panose="02020603050405020304" pitchFamily="18" charset="0"/>
              </a:rPr>
              <a:t>( ) for Bike</a:t>
            </a:r>
            <a:br>
              <a:rPr lang="en-GB" altLang="en-US" dirty="0">
                <a:solidFill>
                  <a:schemeClr val="bg2">
                    <a:lumMod val="10000"/>
                  </a:schemeClr>
                </a:solidFill>
                <a:latin typeface="Times New Roman" panose="02020603050405020304" pitchFamily="18" charset="0"/>
                <a:cs typeface="Times New Roman" panose="02020603050405020304" pitchFamily="18" charset="0"/>
              </a:rPr>
            </a:br>
            <a:r>
              <a:rPr lang="en-GB" altLang="en-US" dirty="0">
                <a:solidFill>
                  <a:schemeClr val="bg2">
                    <a:lumMod val="10000"/>
                  </a:schemeClr>
                </a:solidFill>
                <a:latin typeface="Times New Roman" panose="02020603050405020304" pitchFamily="18" charset="0"/>
                <a:cs typeface="Times New Roman" panose="02020603050405020304" pitchFamily="18" charset="0"/>
              </a:rPr>
              <a:t>	+ </a:t>
            </a:r>
            <a:r>
              <a:rPr lang="en-GB" altLang="en-US" dirty="0" err="1">
                <a:solidFill>
                  <a:schemeClr val="bg2">
                    <a:lumMod val="10000"/>
                  </a:schemeClr>
                </a:solidFill>
                <a:latin typeface="Times New Roman" panose="02020603050405020304" pitchFamily="18" charset="0"/>
                <a:cs typeface="Times New Roman" panose="02020603050405020304" pitchFamily="18" charset="0"/>
              </a:rPr>
              <a:t>buildRoute</a:t>
            </a:r>
            <a:r>
              <a:rPr lang="en-GB" altLang="en-US" dirty="0">
                <a:solidFill>
                  <a:schemeClr val="bg2">
                    <a:lumMod val="10000"/>
                  </a:schemeClr>
                </a:solidFill>
                <a:latin typeface="Times New Roman" panose="02020603050405020304" pitchFamily="18" charset="0"/>
                <a:cs typeface="Times New Roman" panose="02020603050405020304" pitchFamily="18" charset="0"/>
              </a:rPr>
              <a:t>( ) for Car</a:t>
            </a:r>
            <a:br>
              <a:rPr lang="en-GB" altLang="en-US" dirty="0">
                <a:solidFill>
                  <a:schemeClr val="bg2">
                    <a:lumMod val="10000"/>
                  </a:schemeClr>
                </a:solidFill>
                <a:latin typeface="Times New Roman" panose="02020603050405020304" pitchFamily="18" charset="0"/>
                <a:cs typeface="Times New Roman" panose="02020603050405020304" pitchFamily="18" charset="0"/>
              </a:rPr>
            </a:br>
            <a:r>
              <a:rPr lang="en-GB" altLang="en-US" dirty="0">
                <a:solidFill>
                  <a:schemeClr val="bg2">
                    <a:lumMod val="10000"/>
                  </a:schemeClr>
                </a:solidFill>
                <a:latin typeface="Times New Roman" panose="02020603050405020304" pitchFamily="18" charset="0"/>
                <a:cs typeface="Times New Roman" panose="02020603050405020304" pitchFamily="18" charset="0"/>
              </a:rPr>
              <a:t>	+ </a:t>
            </a:r>
            <a:r>
              <a:rPr lang="en-GB" altLang="en-US" dirty="0" err="1">
                <a:solidFill>
                  <a:schemeClr val="bg2">
                    <a:lumMod val="10000"/>
                  </a:schemeClr>
                </a:solidFill>
                <a:latin typeface="Times New Roman" panose="02020603050405020304" pitchFamily="18" charset="0"/>
                <a:cs typeface="Times New Roman" panose="02020603050405020304" pitchFamily="18" charset="0"/>
              </a:rPr>
              <a:t>buildRoute</a:t>
            </a:r>
            <a:r>
              <a:rPr lang="en-GB" altLang="en-US" dirty="0">
                <a:solidFill>
                  <a:schemeClr val="bg2">
                    <a:lumMod val="10000"/>
                  </a:schemeClr>
                </a:solidFill>
                <a:latin typeface="Times New Roman" panose="02020603050405020304" pitchFamily="18" charset="0"/>
                <a:cs typeface="Times New Roman" panose="02020603050405020304" pitchFamily="18" charset="0"/>
              </a:rPr>
              <a:t>( ) for Walking</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black and white image of a scribble&#10;&#10;Description automatically generated">
            <a:extLst>
              <a:ext uri="{FF2B5EF4-FFF2-40B4-BE49-F238E27FC236}">
                <a16:creationId xmlns:a16="http://schemas.microsoft.com/office/drawing/2014/main" id="{31B0CB46-DB53-ED21-56CE-CBC97E8E0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809" y="4526180"/>
            <a:ext cx="3143250" cy="1428750"/>
          </a:xfrm>
          <a:prstGeom prst="rect">
            <a:avLst/>
          </a:prstGeom>
        </p:spPr>
      </p:pic>
      <p:sp>
        <p:nvSpPr>
          <p:cNvPr id="11" name="Arrow: Bent-Up 10">
            <a:extLst>
              <a:ext uri="{FF2B5EF4-FFF2-40B4-BE49-F238E27FC236}">
                <a16:creationId xmlns:a16="http://schemas.microsoft.com/office/drawing/2014/main" id="{CDE9149C-7E6C-06F1-5D91-D8E54C358C78}"/>
              </a:ext>
            </a:extLst>
          </p:cNvPr>
          <p:cNvSpPr/>
          <p:nvPr/>
        </p:nvSpPr>
        <p:spPr>
          <a:xfrm rot="5400000">
            <a:off x="1371421" y="4645324"/>
            <a:ext cx="979098" cy="565030"/>
          </a:xfrm>
          <a:prstGeom prst="bentUpArrow">
            <a:avLst>
              <a:gd name="adj1" fmla="val 17357"/>
              <a:gd name="adj2" fmla="val 17357"/>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88239CA-D9FE-2003-C56A-CF0AE673520C}"/>
              </a:ext>
            </a:extLst>
          </p:cNvPr>
          <p:cNvSpPr/>
          <p:nvPr/>
        </p:nvSpPr>
        <p:spPr>
          <a:xfrm>
            <a:off x="2143485" y="4491676"/>
            <a:ext cx="2799451" cy="1428750"/>
          </a:xfrm>
          <a:prstGeom prst="rect">
            <a:avLst/>
          </a:prstGeom>
          <a:noFill/>
          <a:ln w="952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407D2352-D4D8-5E3A-06E9-B3BF0BEA4FFA}"/>
              </a:ext>
            </a:extLst>
          </p:cNvPr>
          <p:cNvCxnSpPr/>
          <p:nvPr/>
        </p:nvCxnSpPr>
        <p:spPr>
          <a:xfrm>
            <a:off x="5132717" y="5240555"/>
            <a:ext cx="15182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42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C75E-DBB9-B0A6-5F9A-AF9D71A1FDBF}"/>
              </a:ext>
            </a:extLst>
          </p:cNvPr>
          <p:cNvSpPr>
            <a:spLocks noGrp="1"/>
          </p:cNvSpPr>
          <p:nvPr>
            <p:ph type="title"/>
          </p:nvPr>
        </p:nvSpPr>
        <p:spPr/>
        <p:txBody>
          <a:bodyPr>
            <a:normAutofit/>
          </a:bodyPr>
          <a:lstStyle/>
          <a:p>
            <a:r>
              <a:rPr lang="en-GB" sz="2800" b="1" i="0" u="none" strike="noStrike" dirty="0">
                <a:solidFill>
                  <a:schemeClr val="tx2"/>
                </a:solidFill>
                <a:effectLst/>
                <a:latin typeface="Roboto Slab" pitchFamily="2" charset="0"/>
              </a:rPr>
              <a:t>Strategy Pattern: </a:t>
            </a:r>
            <a:r>
              <a:rPr lang="en-IN" sz="2400" dirty="0">
                <a:solidFill>
                  <a:schemeClr val="tx1"/>
                </a:solidFill>
              </a:rPr>
              <a:t>Solution</a:t>
            </a:r>
          </a:p>
        </p:txBody>
      </p:sp>
      <p:pic>
        <p:nvPicPr>
          <p:cNvPr id="11" name="Picture 10" descr="A diagram of a route&#10;&#10;Description automatically generated">
            <a:extLst>
              <a:ext uri="{FF2B5EF4-FFF2-40B4-BE49-F238E27FC236}">
                <a16:creationId xmlns:a16="http://schemas.microsoft.com/office/drawing/2014/main" id="{162821FC-AA06-BDD3-D5EB-678BCBEC6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37" y="1591222"/>
            <a:ext cx="5429250" cy="2667000"/>
          </a:xfrm>
          <a:prstGeom prst="rect">
            <a:avLst/>
          </a:prstGeom>
        </p:spPr>
      </p:pic>
      <p:sp>
        <p:nvSpPr>
          <p:cNvPr id="15" name="TextBox 14">
            <a:extLst>
              <a:ext uri="{FF2B5EF4-FFF2-40B4-BE49-F238E27FC236}">
                <a16:creationId xmlns:a16="http://schemas.microsoft.com/office/drawing/2014/main" id="{B235BC85-BE77-5462-394A-303D77336AC8}"/>
              </a:ext>
            </a:extLst>
          </p:cNvPr>
          <p:cNvSpPr txBox="1"/>
          <p:nvPr/>
        </p:nvSpPr>
        <p:spPr>
          <a:xfrm>
            <a:off x="5699803" y="1302129"/>
            <a:ext cx="6163585" cy="3416320"/>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WHAT IT SUGGESTS</a:t>
            </a:r>
          </a:p>
          <a:p>
            <a:endParaRPr lang="en-GB" dirty="0"/>
          </a:p>
          <a:p>
            <a:pPr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Separate the algorithms (strategies) into their own classes.</a:t>
            </a:r>
          </a:p>
          <a:p>
            <a:endParaRPr lang="en-GB" sz="2000" dirty="0">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context class delegates the task to the strategy class instead of implementing the logic itself.</a:t>
            </a:r>
          </a:p>
          <a:p>
            <a:endParaRPr lang="en-GB" sz="2000" dirty="0">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Clients pass the strategy to the context, and it triggers the algorithm through a generic interface.</a:t>
            </a:r>
            <a:endParaRPr lang="en-GB" i="0" dirty="0">
              <a:solidFill>
                <a:srgbClr val="444444"/>
              </a:solidFill>
              <a:effectLst/>
              <a:latin typeface="PT Sans" panose="020B0503020203020204" pitchFamily="34" charset="0"/>
            </a:endParaRPr>
          </a:p>
          <a:p>
            <a:pPr algn="l"/>
            <a:endParaRPr lang="en-GB" b="0" i="0" dirty="0">
              <a:solidFill>
                <a:srgbClr val="444444"/>
              </a:solidFill>
              <a:effectLst/>
              <a:latin typeface="PT Sans" panose="020B0503020203020204" pitchFamily="34" charset="0"/>
            </a:endParaRPr>
          </a:p>
        </p:txBody>
      </p:sp>
    </p:spTree>
    <p:extLst>
      <p:ext uri="{BB962C8B-B14F-4D97-AF65-F5344CB8AC3E}">
        <p14:creationId xmlns:p14="http://schemas.microsoft.com/office/powerpoint/2010/main" val="51860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3600EEA-E039-E604-796B-9D43D5AD1FF3}"/>
              </a:ext>
            </a:extLst>
          </p:cNvPr>
          <p:cNvSpPr>
            <a:spLocks noGrp="1"/>
          </p:cNvSpPr>
          <p:nvPr>
            <p:ph type="title"/>
          </p:nvPr>
        </p:nvSpPr>
        <p:spPr>
          <a:xfrm>
            <a:off x="328612" y="493983"/>
            <a:ext cx="5557736" cy="632882"/>
          </a:xfrm>
        </p:spPr>
        <p:txBody>
          <a:bodyPr>
            <a:normAutofit/>
          </a:bodyPr>
          <a:lstStyle/>
          <a:p>
            <a:r>
              <a:rPr lang="en-GB" sz="2500" dirty="0">
                <a:solidFill>
                  <a:schemeClr val="tx1"/>
                </a:solidFill>
                <a:latin typeface="Times New Roman" panose="02020603050405020304" pitchFamily="18" charset="0"/>
                <a:cs typeface="Times New Roman" panose="02020603050405020304" pitchFamily="18" charset="0"/>
              </a:rPr>
              <a:t>Structure of the Strategy Pattern</a:t>
            </a:r>
            <a:endParaRPr lang="en-IN" sz="25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3065B95-E2B4-28BB-50B4-7A2066FCB888}"/>
              </a:ext>
            </a:extLst>
          </p:cNvPr>
          <p:cNvSpPr txBox="1"/>
          <p:nvPr/>
        </p:nvSpPr>
        <p:spPr>
          <a:xfrm>
            <a:off x="5699803" y="810424"/>
            <a:ext cx="6163585" cy="4339650"/>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CORE CONCEPTS</a:t>
            </a:r>
          </a:p>
          <a:p>
            <a:endParaRPr lang="en-GB" dirty="0"/>
          </a:p>
          <a:p>
            <a:pPr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Context Class</a:t>
            </a:r>
            <a:r>
              <a:rPr lang="en-GB" sz="2000" dirty="0">
                <a:latin typeface="Times New Roman" panose="02020603050405020304" pitchFamily="18" charset="0"/>
                <a:cs typeface="Times New Roman" panose="02020603050405020304" pitchFamily="18" charset="0"/>
              </a:rPr>
              <a:t>: </a:t>
            </a:r>
            <a:r>
              <a:rPr lang="en-GB" sz="2000" dirty="0">
                <a:solidFill>
                  <a:schemeClr val="bg2">
                    <a:lumMod val="10000"/>
                  </a:schemeClr>
                </a:solidFill>
                <a:latin typeface="Times New Roman" panose="02020603050405020304" pitchFamily="18" charset="0"/>
                <a:cs typeface="Times New Roman" panose="02020603050405020304" pitchFamily="18" charset="0"/>
              </a:rPr>
              <a:t>Holds a reference to a strategy. Calls the strategy without knowing its details.</a:t>
            </a:r>
          </a:p>
          <a:p>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Strategy Interface</a:t>
            </a:r>
            <a:r>
              <a:rPr lang="en-GB" dirty="0"/>
              <a:t>: </a:t>
            </a:r>
            <a:r>
              <a:rPr lang="en-GB" sz="2000" dirty="0">
                <a:solidFill>
                  <a:schemeClr val="bg2">
                    <a:lumMod val="10000"/>
                  </a:schemeClr>
                </a:solidFill>
                <a:latin typeface="Times New Roman" panose="02020603050405020304" pitchFamily="18" charset="0"/>
                <a:cs typeface="Times New Roman" panose="02020603050405020304" pitchFamily="18" charset="0"/>
              </a:rPr>
              <a:t>Common method for all strategies to implement.</a:t>
            </a:r>
          </a:p>
          <a:p>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Concrete Strategies</a:t>
            </a:r>
            <a:r>
              <a:rPr lang="en-GB" sz="2000" dirty="0">
                <a:latin typeface="Times New Roman" panose="02020603050405020304" pitchFamily="18" charset="0"/>
                <a:cs typeface="Times New Roman" panose="02020603050405020304" pitchFamily="18" charset="0"/>
              </a:rPr>
              <a:t>: </a:t>
            </a:r>
            <a:r>
              <a:rPr lang="en-GB" sz="2000" dirty="0">
                <a:solidFill>
                  <a:schemeClr val="bg2">
                    <a:lumMod val="10000"/>
                  </a:schemeClr>
                </a:solidFill>
                <a:latin typeface="Times New Roman" panose="02020603050405020304" pitchFamily="18" charset="0"/>
                <a:cs typeface="Times New Roman" panose="02020603050405020304" pitchFamily="18" charset="0"/>
              </a:rPr>
              <a:t>Implement specific algorithm variations.</a:t>
            </a:r>
          </a:p>
          <a:p>
            <a:pPr indent="-285750">
              <a:buFont typeface="Arial" panose="020B0604020202020204" pitchFamily="34" charset="0"/>
              <a:buChar char="•"/>
            </a:pPr>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Client</a:t>
            </a:r>
            <a:r>
              <a:rPr lang="en-GB" b="1" dirty="0"/>
              <a:t>: </a:t>
            </a:r>
            <a:r>
              <a:rPr lang="en-GB" sz="2000" dirty="0">
                <a:solidFill>
                  <a:schemeClr val="bg2">
                    <a:lumMod val="10000"/>
                  </a:schemeClr>
                </a:solidFill>
                <a:latin typeface="Times New Roman" panose="02020603050405020304" pitchFamily="18" charset="0"/>
                <a:cs typeface="Times New Roman" panose="02020603050405020304" pitchFamily="18" charset="0"/>
              </a:rPr>
              <a:t>Pass the strategy to the context, and it triggers the algorithm through a generic interface.</a:t>
            </a:r>
            <a:endParaRPr lang="en-GB" b="0" i="0" dirty="0">
              <a:solidFill>
                <a:srgbClr val="444444"/>
              </a:solidFill>
              <a:effectLst/>
              <a:latin typeface="PT Sans" panose="020B0503020203020204" pitchFamily="34" charset="0"/>
            </a:endParaRPr>
          </a:p>
          <a:p>
            <a:pPr algn="l"/>
            <a:endParaRPr lang="en-GB" b="0" i="0" dirty="0">
              <a:solidFill>
                <a:srgbClr val="444444"/>
              </a:solidFill>
              <a:effectLst/>
              <a:latin typeface="PT Sans" panose="020B0503020203020204" pitchFamily="34" charset="0"/>
            </a:endParaRPr>
          </a:p>
        </p:txBody>
      </p:sp>
      <p:pic>
        <p:nvPicPr>
          <p:cNvPr id="13" name="Picture 12" descr="A diagram of a strategy&#10;&#10;Description automatically generated">
            <a:extLst>
              <a:ext uri="{FF2B5EF4-FFF2-40B4-BE49-F238E27FC236}">
                <a16:creationId xmlns:a16="http://schemas.microsoft.com/office/drawing/2014/main" id="{13FAD971-25E7-AB2E-7681-D30C56352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22" y="1218561"/>
            <a:ext cx="5061016" cy="4255854"/>
          </a:xfrm>
          <a:prstGeom prst="rect">
            <a:avLst/>
          </a:prstGeom>
        </p:spPr>
      </p:pic>
    </p:spTree>
    <p:extLst>
      <p:ext uri="{BB962C8B-B14F-4D97-AF65-F5344CB8AC3E}">
        <p14:creationId xmlns:p14="http://schemas.microsoft.com/office/powerpoint/2010/main" val="250723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code&#10;&#10;Description automatically generated">
            <a:extLst>
              <a:ext uri="{FF2B5EF4-FFF2-40B4-BE49-F238E27FC236}">
                <a16:creationId xmlns:a16="http://schemas.microsoft.com/office/drawing/2014/main" id="{0D0ABF60-8417-EE5C-608B-756FDA796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442" y="961494"/>
            <a:ext cx="4450466" cy="1943268"/>
          </a:xfrm>
          <a:prstGeom prst="rect">
            <a:avLst/>
          </a:prstGeom>
        </p:spPr>
      </p:pic>
      <p:sp>
        <p:nvSpPr>
          <p:cNvPr id="2" name="Title 1">
            <a:extLst>
              <a:ext uri="{FF2B5EF4-FFF2-40B4-BE49-F238E27FC236}">
                <a16:creationId xmlns:a16="http://schemas.microsoft.com/office/drawing/2014/main" id="{CD9FC75E-DBB9-B0A6-5F9A-AF9D71A1FDBF}"/>
              </a:ext>
            </a:extLst>
          </p:cNvPr>
          <p:cNvSpPr>
            <a:spLocks noGrp="1"/>
          </p:cNvSpPr>
          <p:nvPr>
            <p:ph type="title"/>
          </p:nvPr>
        </p:nvSpPr>
        <p:spPr/>
        <p:txBody>
          <a:bodyPr>
            <a:normAutofit/>
          </a:bodyPr>
          <a:lstStyle/>
          <a:p>
            <a:r>
              <a:rPr lang="en-GB" sz="2800" b="1" i="0" u="none" strike="noStrike" dirty="0">
                <a:solidFill>
                  <a:schemeClr val="tx2"/>
                </a:solidFill>
                <a:effectLst/>
                <a:latin typeface="Roboto Slab" pitchFamily="2" charset="0"/>
              </a:rPr>
              <a:t>Problem : </a:t>
            </a:r>
            <a:r>
              <a:rPr lang="en-IN" sz="2400" dirty="0">
                <a:solidFill>
                  <a:schemeClr val="tx1"/>
                </a:solidFill>
              </a:rPr>
              <a:t>Payment Processing</a:t>
            </a:r>
          </a:p>
        </p:txBody>
      </p:sp>
      <p:pic>
        <p:nvPicPr>
          <p:cNvPr id="10" name="Picture 9" descr="A screen shot of a computer program&#10;&#10;Description automatically generated">
            <a:extLst>
              <a:ext uri="{FF2B5EF4-FFF2-40B4-BE49-F238E27FC236}">
                <a16:creationId xmlns:a16="http://schemas.microsoft.com/office/drawing/2014/main" id="{69A9F583-91A0-72B9-B785-7E10B4438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2" y="961494"/>
            <a:ext cx="6163107" cy="3778649"/>
          </a:xfrm>
          <a:prstGeom prst="rect">
            <a:avLst/>
          </a:prstGeom>
        </p:spPr>
      </p:pic>
      <p:pic>
        <p:nvPicPr>
          <p:cNvPr id="8" name="Picture 7" descr="A computer screen with text&#10;&#10;Description automatically generated">
            <a:extLst>
              <a:ext uri="{FF2B5EF4-FFF2-40B4-BE49-F238E27FC236}">
                <a16:creationId xmlns:a16="http://schemas.microsoft.com/office/drawing/2014/main" id="{99551F89-64A7-89B4-BCC3-CC8630C47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1568" y="3429000"/>
            <a:ext cx="5857340" cy="2461241"/>
          </a:xfrm>
          <a:prstGeom prst="rect">
            <a:avLst/>
          </a:prstGeom>
        </p:spPr>
      </p:pic>
      <p:sp>
        <p:nvSpPr>
          <p:cNvPr id="11" name="Arrow: Down 10">
            <a:extLst>
              <a:ext uri="{FF2B5EF4-FFF2-40B4-BE49-F238E27FC236}">
                <a16:creationId xmlns:a16="http://schemas.microsoft.com/office/drawing/2014/main" id="{9859A5D8-DF57-92CE-3556-EE41F219E87F}"/>
              </a:ext>
            </a:extLst>
          </p:cNvPr>
          <p:cNvSpPr/>
          <p:nvPr/>
        </p:nvSpPr>
        <p:spPr>
          <a:xfrm>
            <a:off x="8410755" y="2691443"/>
            <a:ext cx="1440611" cy="1181818"/>
          </a:xfrm>
          <a:prstGeom prst="downArrow">
            <a:avLst/>
          </a:prstGeom>
          <a:solidFill>
            <a:srgbClr val="A8A1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70543BB0-BDB2-6269-FA4E-9E3BA558E253}"/>
              </a:ext>
            </a:extLst>
          </p:cNvPr>
          <p:cNvSpPr/>
          <p:nvPr/>
        </p:nvSpPr>
        <p:spPr>
          <a:xfrm rot="5400000">
            <a:off x="4943616" y="3523137"/>
            <a:ext cx="875657" cy="1429109"/>
          </a:xfrm>
          <a:prstGeom prst="downArrow">
            <a:avLst/>
          </a:prstGeom>
          <a:solidFill>
            <a:srgbClr val="A8A1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FA10473-5BB9-E5D3-24DE-05807618989F}"/>
              </a:ext>
            </a:extLst>
          </p:cNvPr>
          <p:cNvSpPr txBox="1"/>
          <p:nvPr/>
        </p:nvSpPr>
        <p:spPr>
          <a:xfrm>
            <a:off x="513092" y="4911360"/>
            <a:ext cx="4372158" cy="923330"/>
          </a:xfrm>
          <a:prstGeom prst="rect">
            <a:avLst/>
          </a:prstGeom>
          <a:noFill/>
        </p:spPr>
        <p:txBody>
          <a:bodyPr wrap="square" rtlCol="0">
            <a:spAutoFit/>
          </a:bodyPr>
          <a:lstStyle/>
          <a:p>
            <a:r>
              <a:rPr lang="en-GB" dirty="0">
                <a:solidFill>
                  <a:schemeClr val="tx1">
                    <a:lumMod val="65000"/>
                  </a:schemeClr>
                </a:solidFill>
              </a:rPr>
              <a:t># Violation of </a:t>
            </a:r>
            <a:br>
              <a:rPr lang="en-GB" dirty="0">
                <a:solidFill>
                  <a:schemeClr val="tx1">
                    <a:lumMod val="65000"/>
                  </a:schemeClr>
                </a:solidFill>
              </a:rPr>
            </a:br>
            <a:r>
              <a:rPr lang="en-GB" dirty="0">
                <a:solidFill>
                  <a:schemeClr val="tx1">
                    <a:lumMod val="65000"/>
                  </a:schemeClr>
                </a:solidFill>
              </a:rPr>
              <a:t>	- Open / Closed Principle</a:t>
            </a:r>
            <a:br>
              <a:rPr lang="en-GB" dirty="0">
                <a:solidFill>
                  <a:schemeClr val="tx1">
                    <a:lumMod val="65000"/>
                  </a:schemeClr>
                </a:solidFill>
              </a:rPr>
            </a:br>
            <a:r>
              <a:rPr lang="en-GB" dirty="0">
                <a:solidFill>
                  <a:schemeClr val="tx1">
                    <a:lumMod val="65000"/>
                  </a:schemeClr>
                </a:solidFill>
              </a:rPr>
              <a:t>	- Single Responsibility Principle</a:t>
            </a:r>
            <a:endParaRPr lang="en-IN" dirty="0">
              <a:solidFill>
                <a:schemeClr val="tx1">
                  <a:lumMod val="65000"/>
                </a:schemeClr>
              </a:solidFill>
            </a:endParaRPr>
          </a:p>
        </p:txBody>
      </p:sp>
    </p:spTree>
    <p:extLst>
      <p:ext uri="{BB962C8B-B14F-4D97-AF65-F5344CB8AC3E}">
        <p14:creationId xmlns:p14="http://schemas.microsoft.com/office/powerpoint/2010/main" val="4463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C75E-DBB9-B0A6-5F9A-AF9D71A1FDBF}"/>
              </a:ext>
            </a:extLst>
          </p:cNvPr>
          <p:cNvSpPr>
            <a:spLocks noGrp="1"/>
          </p:cNvSpPr>
          <p:nvPr>
            <p:ph type="title"/>
          </p:nvPr>
        </p:nvSpPr>
        <p:spPr/>
        <p:txBody>
          <a:bodyPr>
            <a:normAutofit/>
          </a:bodyPr>
          <a:lstStyle/>
          <a:p>
            <a:r>
              <a:rPr lang="en-GB" sz="2800" b="1" i="0" u="none" strike="noStrike" dirty="0">
                <a:solidFill>
                  <a:schemeClr val="tx2"/>
                </a:solidFill>
                <a:effectLst/>
                <a:latin typeface="Roboto Slab" pitchFamily="2" charset="0"/>
              </a:rPr>
              <a:t>Solution : </a:t>
            </a:r>
            <a:r>
              <a:rPr lang="en-IN" sz="2400" dirty="0">
                <a:solidFill>
                  <a:schemeClr val="tx1"/>
                </a:solidFill>
              </a:rPr>
              <a:t>Using Interface</a:t>
            </a:r>
          </a:p>
        </p:txBody>
      </p:sp>
      <p:pic>
        <p:nvPicPr>
          <p:cNvPr id="4" name="Picture 3" descr="A screen shot of a computer code&#10;&#10;Description automatically generated">
            <a:extLst>
              <a:ext uri="{FF2B5EF4-FFF2-40B4-BE49-F238E27FC236}">
                <a16:creationId xmlns:a16="http://schemas.microsoft.com/office/drawing/2014/main" id="{75BEF3A5-0253-712D-F5CE-DF2573854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83" y="3591364"/>
            <a:ext cx="6893780" cy="2238588"/>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3B3EA9D2-80B2-11DF-BBA2-59237464A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3" y="986501"/>
            <a:ext cx="6893780" cy="2442499"/>
          </a:xfrm>
          <a:prstGeom prst="rect">
            <a:avLst/>
          </a:prstGeom>
        </p:spPr>
      </p:pic>
      <p:pic>
        <p:nvPicPr>
          <p:cNvPr id="12" name="Picture 11" descr="A black background with yellow and orange text&#10;&#10;Description automatically generated">
            <a:extLst>
              <a:ext uri="{FF2B5EF4-FFF2-40B4-BE49-F238E27FC236}">
                <a16:creationId xmlns:a16="http://schemas.microsoft.com/office/drawing/2014/main" id="{B69EAE5A-30C5-0194-E3EC-2307A09C9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026" y="2713706"/>
            <a:ext cx="5264362" cy="1480602"/>
          </a:xfrm>
          <a:prstGeom prst="rect">
            <a:avLst/>
          </a:prstGeom>
        </p:spPr>
      </p:pic>
      <p:sp>
        <p:nvSpPr>
          <p:cNvPr id="19" name="Right Triangle 18">
            <a:extLst>
              <a:ext uri="{FF2B5EF4-FFF2-40B4-BE49-F238E27FC236}">
                <a16:creationId xmlns:a16="http://schemas.microsoft.com/office/drawing/2014/main" id="{B63DABB1-65C7-6137-FFC9-EDE306EA5288}"/>
              </a:ext>
            </a:extLst>
          </p:cNvPr>
          <p:cNvSpPr/>
          <p:nvPr/>
        </p:nvSpPr>
        <p:spPr>
          <a:xfrm>
            <a:off x="7194363" y="986501"/>
            <a:ext cx="3407501" cy="1727205"/>
          </a:xfrm>
          <a:prstGeom prst="rtTriangle">
            <a:avLst/>
          </a:prstGeom>
          <a:solidFill>
            <a:srgbClr val="9160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ight Triangle 19">
            <a:extLst>
              <a:ext uri="{FF2B5EF4-FFF2-40B4-BE49-F238E27FC236}">
                <a16:creationId xmlns:a16="http://schemas.microsoft.com/office/drawing/2014/main" id="{C0063356-4B4C-B741-27C1-DCFB292E95EE}"/>
              </a:ext>
            </a:extLst>
          </p:cNvPr>
          <p:cNvSpPr/>
          <p:nvPr/>
        </p:nvSpPr>
        <p:spPr>
          <a:xfrm flipV="1">
            <a:off x="7194364" y="4194308"/>
            <a:ext cx="3407500" cy="1635644"/>
          </a:xfrm>
          <a:prstGeom prst="rtTriangle">
            <a:avLst/>
          </a:prstGeom>
          <a:solidFill>
            <a:srgbClr val="9160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2448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text&#10;&#10;Description automatically generated">
            <a:extLst>
              <a:ext uri="{FF2B5EF4-FFF2-40B4-BE49-F238E27FC236}">
                <a16:creationId xmlns:a16="http://schemas.microsoft.com/office/drawing/2014/main" id="{6E4437A0-C658-E821-F79D-95D78CEC1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38" y="936070"/>
            <a:ext cx="5238600" cy="3675220"/>
          </a:xfrm>
          <a:prstGeom prst="rect">
            <a:avLst/>
          </a:prstGeom>
        </p:spPr>
      </p:pic>
      <p:pic>
        <p:nvPicPr>
          <p:cNvPr id="17" name="Picture 16" descr="A screen shot of a computer code&#10;&#10;Description automatically generated">
            <a:extLst>
              <a:ext uri="{FF2B5EF4-FFF2-40B4-BE49-F238E27FC236}">
                <a16:creationId xmlns:a16="http://schemas.microsoft.com/office/drawing/2014/main" id="{9781B649-5668-1953-7017-5B2DF591D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458" y="3155065"/>
            <a:ext cx="3650017" cy="2244590"/>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807B76D3-2F3E-3243-E28F-3EFA6EDBB4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892" y="3579255"/>
            <a:ext cx="3394444" cy="2264101"/>
          </a:xfrm>
          <a:prstGeom prst="rect">
            <a:avLst/>
          </a:prstGeom>
        </p:spPr>
      </p:pic>
      <p:sp>
        <p:nvSpPr>
          <p:cNvPr id="22" name="Flowchart: Process 21">
            <a:extLst>
              <a:ext uri="{FF2B5EF4-FFF2-40B4-BE49-F238E27FC236}">
                <a16:creationId xmlns:a16="http://schemas.microsoft.com/office/drawing/2014/main" id="{A1CD43CE-54BD-D646-0E12-ED4FAD3BF7D1}"/>
              </a:ext>
            </a:extLst>
          </p:cNvPr>
          <p:cNvSpPr/>
          <p:nvPr/>
        </p:nvSpPr>
        <p:spPr>
          <a:xfrm>
            <a:off x="6583680" y="650240"/>
            <a:ext cx="4988560" cy="5374640"/>
          </a:xfrm>
          <a:prstGeom prst="flowChartProcess">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E6271AD2-DEA1-7D11-5EFC-D31D3B0E404F}"/>
              </a:ext>
            </a:extLst>
          </p:cNvPr>
          <p:cNvCxnSpPr/>
          <p:nvPr/>
        </p:nvCxnSpPr>
        <p:spPr>
          <a:xfrm>
            <a:off x="6583680" y="2529840"/>
            <a:ext cx="498856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F63530A-84D6-B7A1-66F0-6AAE525D4D50}"/>
              </a:ext>
            </a:extLst>
          </p:cNvPr>
          <p:cNvSpPr txBox="1"/>
          <p:nvPr/>
        </p:nvSpPr>
        <p:spPr>
          <a:xfrm>
            <a:off x="8327180" y="785167"/>
            <a:ext cx="1300934" cy="461665"/>
          </a:xfrm>
          <a:prstGeom prst="rect">
            <a:avLst/>
          </a:prstGeom>
          <a:noFill/>
        </p:spPr>
        <p:txBody>
          <a:bodyPr wrap="none" rtlCol="0">
            <a:spAutoFit/>
          </a:bodyPr>
          <a:lstStyle/>
          <a:p>
            <a:r>
              <a:rPr lang="en-GB" sz="2400" dirty="0"/>
              <a:t>Interface</a:t>
            </a:r>
            <a:endParaRPr lang="en-IN" sz="2400" dirty="0"/>
          </a:p>
        </p:txBody>
      </p:sp>
      <p:sp>
        <p:nvSpPr>
          <p:cNvPr id="26" name="TextBox 25">
            <a:extLst>
              <a:ext uri="{FF2B5EF4-FFF2-40B4-BE49-F238E27FC236}">
                <a16:creationId xmlns:a16="http://schemas.microsoft.com/office/drawing/2014/main" id="{9B9C6220-8E1C-A42A-3A7C-1EA676EB2C5E}"/>
              </a:ext>
            </a:extLst>
          </p:cNvPr>
          <p:cNvSpPr txBox="1"/>
          <p:nvPr/>
        </p:nvSpPr>
        <p:spPr>
          <a:xfrm>
            <a:off x="7037529" y="2621292"/>
            <a:ext cx="4080861" cy="461665"/>
          </a:xfrm>
          <a:prstGeom prst="rect">
            <a:avLst/>
          </a:prstGeom>
          <a:noFill/>
        </p:spPr>
        <p:txBody>
          <a:bodyPr wrap="none" rtlCol="0">
            <a:spAutoFit/>
          </a:bodyPr>
          <a:lstStyle/>
          <a:p>
            <a:r>
              <a:rPr lang="en-GB" sz="2400" dirty="0"/>
              <a:t>Classes Implementing Interface</a:t>
            </a:r>
            <a:endParaRPr lang="en-IN" sz="2400" dirty="0"/>
          </a:p>
        </p:txBody>
      </p:sp>
      <p:sp>
        <p:nvSpPr>
          <p:cNvPr id="27" name="TextBox 26">
            <a:extLst>
              <a:ext uri="{FF2B5EF4-FFF2-40B4-BE49-F238E27FC236}">
                <a16:creationId xmlns:a16="http://schemas.microsoft.com/office/drawing/2014/main" id="{BC99C630-6780-0640-04F6-8AEF89396D7F}"/>
              </a:ext>
            </a:extLst>
          </p:cNvPr>
          <p:cNvSpPr txBox="1"/>
          <p:nvPr/>
        </p:nvSpPr>
        <p:spPr>
          <a:xfrm>
            <a:off x="2536973" y="419407"/>
            <a:ext cx="1136530" cy="461665"/>
          </a:xfrm>
          <a:prstGeom prst="rect">
            <a:avLst/>
          </a:prstGeom>
          <a:noFill/>
        </p:spPr>
        <p:txBody>
          <a:bodyPr wrap="none" rtlCol="0">
            <a:spAutoFit/>
          </a:bodyPr>
          <a:lstStyle/>
          <a:p>
            <a:r>
              <a:rPr lang="en-GB" sz="2400" dirty="0"/>
              <a:t>Service</a:t>
            </a:r>
            <a:r>
              <a:rPr lang="en-GB" dirty="0"/>
              <a:t> </a:t>
            </a:r>
            <a:endParaRPr lang="en-IN" dirty="0"/>
          </a:p>
        </p:txBody>
      </p:sp>
      <p:sp>
        <p:nvSpPr>
          <p:cNvPr id="28" name="TextBox 27">
            <a:extLst>
              <a:ext uri="{FF2B5EF4-FFF2-40B4-BE49-F238E27FC236}">
                <a16:creationId xmlns:a16="http://schemas.microsoft.com/office/drawing/2014/main" id="{194DE6E4-A336-B085-3E97-05ED20D184B2}"/>
              </a:ext>
            </a:extLst>
          </p:cNvPr>
          <p:cNvSpPr txBox="1"/>
          <p:nvPr/>
        </p:nvSpPr>
        <p:spPr>
          <a:xfrm>
            <a:off x="2300065" y="5157020"/>
            <a:ext cx="909544" cy="461665"/>
          </a:xfrm>
          <a:prstGeom prst="rect">
            <a:avLst/>
          </a:prstGeom>
          <a:noFill/>
        </p:spPr>
        <p:txBody>
          <a:bodyPr wrap="none" rtlCol="0">
            <a:spAutoFit/>
          </a:bodyPr>
          <a:lstStyle/>
          <a:p>
            <a:r>
              <a:rPr lang="en-GB" sz="2400" dirty="0"/>
              <a:t>Entity</a:t>
            </a:r>
            <a:endParaRPr lang="en-IN" sz="2400" dirty="0"/>
          </a:p>
        </p:txBody>
      </p:sp>
      <p:sp>
        <p:nvSpPr>
          <p:cNvPr id="29" name="Flowchart: Process 28">
            <a:extLst>
              <a:ext uri="{FF2B5EF4-FFF2-40B4-BE49-F238E27FC236}">
                <a16:creationId xmlns:a16="http://schemas.microsoft.com/office/drawing/2014/main" id="{1088E817-8696-3255-AA6F-1042D499B322}"/>
              </a:ext>
            </a:extLst>
          </p:cNvPr>
          <p:cNvSpPr/>
          <p:nvPr/>
        </p:nvSpPr>
        <p:spPr>
          <a:xfrm>
            <a:off x="375920" y="419407"/>
            <a:ext cx="5455920" cy="4291898"/>
          </a:xfrm>
          <a:prstGeom prst="flowChartProcess">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0" name="Rectangle 29">
            <a:extLst>
              <a:ext uri="{FF2B5EF4-FFF2-40B4-BE49-F238E27FC236}">
                <a16:creationId xmlns:a16="http://schemas.microsoft.com/office/drawing/2014/main" id="{F900C784-A3F8-1099-8C41-C33FEACB34A0}"/>
              </a:ext>
            </a:extLst>
          </p:cNvPr>
          <p:cNvSpPr/>
          <p:nvPr/>
        </p:nvSpPr>
        <p:spPr>
          <a:xfrm>
            <a:off x="1148080" y="4853776"/>
            <a:ext cx="5188696" cy="117110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4" name="Right Triangle 43">
            <a:extLst>
              <a:ext uri="{FF2B5EF4-FFF2-40B4-BE49-F238E27FC236}">
                <a16:creationId xmlns:a16="http://schemas.microsoft.com/office/drawing/2014/main" id="{0262C6ED-3281-84E3-16AE-92D0DA15E6B5}"/>
              </a:ext>
            </a:extLst>
          </p:cNvPr>
          <p:cNvSpPr/>
          <p:nvPr/>
        </p:nvSpPr>
        <p:spPr>
          <a:xfrm rot="3158673">
            <a:off x="6226376" y="3884860"/>
            <a:ext cx="1061006" cy="2074797"/>
          </a:xfrm>
          <a:prstGeom prst="rtTriangle">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screen shot of a computer code&#10;&#10;Description automatically generated">
            <a:extLst>
              <a:ext uri="{FF2B5EF4-FFF2-40B4-BE49-F238E27FC236}">
                <a16:creationId xmlns:a16="http://schemas.microsoft.com/office/drawing/2014/main" id="{7110F84C-EB4C-AE51-8E9E-299D536C0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8369" y="4905251"/>
            <a:ext cx="2446283" cy="1068154"/>
          </a:xfrm>
          <a:prstGeom prst="rect">
            <a:avLst/>
          </a:prstGeom>
        </p:spPr>
      </p:pic>
      <p:sp>
        <p:nvSpPr>
          <p:cNvPr id="45" name="Right Triangle 44">
            <a:extLst>
              <a:ext uri="{FF2B5EF4-FFF2-40B4-BE49-F238E27FC236}">
                <a16:creationId xmlns:a16="http://schemas.microsoft.com/office/drawing/2014/main" id="{545BC478-AA3A-07A7-64AC-936E1145123C}"/>
              </a:ext>
            </a:extLst>
          </p:cNvPr>
          <p:cNvSpPr/>
          <p:nvPr/>
        </p:nvSpPr>
        <p:spPr>
          <a:xfrm rot="16530032">
            <a:off x="5325088" y="139224"/>
            <a:ext cx="1047640" cy="3064735"/>
          </a:xfrm>
          <a:prstGeom prst="rtTriangle">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black background with text&#10;&#10;Description automatically generated">
            <a:extLst>
              <a:ext uri="{FF2B5EF4-FFF2-40B4-BE49-F238E27FC236}">
                <a16:creationId xmlns:a16="http://schemas.microsoft.com/office/drawing/2014/main" id="{C81F60E3-28C4-81CE-8BB9-C40722B91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2639" y="1291249"/>
            <a:ext cx="3650017" cy="1049042"/>
          </a:xfrm>
          <a:prstGeom prst="rect">
            <a:avLst/>
          </a:prstGeom>
        </p:spPr>
      </p:pic>
    </p:spTree>
    <p:extLst>
      <p:ext uri="{BB962C8B-B14F-4D97-AF65-F5344CB8AC3E}">
        <p14:creationId xmlns:p14="http://schemas.microsoft.com/office/powerpoint/2010/main" val="1448666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E33FD8-E8F3-A92D-EAFB-192D1B7ACD00}"/>
              </a:ext>
            </a:extLst>
          </p:cNvPr>
          <p:cNvSpPr>
            <a:spLocks noGrp="1"/>
          </p:cNvSpPr>
          <p:nvPr>
            <p:ph type="title"/>
          </p:nvPr>
        </p:nvSpPr>
        <p:spPr>
          <a:xfrm>
            <a:off x="328612" y="458008"/>
            <a:ext cx="11534776" cy="582470"/>
          </a:xfrm>
        </p:spPr>
        <p:txBody>
          <a:bodyPr>
            <a:noAutofit/>
          </a:bodyPr>
          <a:lstStyle/>
          <a:p>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Pros And Cons of Using Strategy</a:t>
            </a:r>
            <a:endParaRPr lang="en-IN" sz="3200" dirty="0"/>
          </a:p>
        </p:txBody>
      </p:sp>
      <p:sp>
        <p:nvSpPr>
          <p:cNvPr id="7" name="TextBox 6">
            <a:extLst>
              <a:ext uri="{FF2B5EF4-FFF2-40B4-BE49-F238E27FC236}">
                <a16:creationId xmlns:a16="http://schemas.microsoft.com/office/drawing/2014/main" id="{A4405A46-96A5-143B-BFF2-40A1A23D9328}"/>
              </a:ext>
            </a:extLst>
          </p:cNvPr>
          <p:cNvSpPr txBox="1"/>
          <p:nvPr/>
        </p:nvSpPr>
        <p:spPr>
          <a:xfrm>
            <a:off x="732099" y="1515770"/>
            <a:ext cx="9453623" cy="3884205"/>
          </a:xfrm>
          <a:prstGeom prst="rect">
            <a:avLst/>
          </a:prstGeom>
          <a:noFill/>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n-GB" sz="2000" b="1" dirty="0">
                <a:solidFill>
                  <a:schemeClr val="bg2">
                    <a:lumMod val="10000"/>
                  </a:schemeClr>
                </a:solidFill>
                <a:latin typeface="Times New Roman" panose="02020603050405020304" pitchFamily="18" charset="0"/>
                <a:cs typeface="Times New Roman" panose="02020603050405020304" pitchFamily="18" charset="0"/>
              </a:rPr>
              <a:t>Pros:</a:t>
            </a:r>
          </a:p>
          <a:p>
            <a:pPr marL="0" lvl="1" eaLnBrk="0" fontAlgn="base" hangingPunct="0">
              <a:lnSpc>
                <a:spcPct val="150000"/>
              </a:lnSpc>
              <a:spcBef>
                <a:spcPct val="0"/>
              </a:spcBef>
              <a:spcAft>
                <a:spcPct val="0"/>
              </a:spcAft>
            </a:pPr>
            <a:r>
              <a:rPr lang="en-GB" sz="2000" dirty="0">
                <a:solidFill>
                  <a:schemeClr val="bg2">
                    <a:lumMod val="10000"/>
                  </a:schemeClr>
                </a:solidFill>
                <a:latin typeface="Times New Roman" panose="02020603050405020304" pitchFamily="18" charset="0"/>
                <a:cs typeface="Times New Roman" panose="02020603050405020304" pitchFamily="18" charset="0"/>
              </a:rPr>
              <a:t>          	Can swap algorithms at runtime.</a:t>
            </a:r>
          </a:p>
          <a:p>
            <a:pPr marL="0" lvl="1" eaLnBrk="0" fontAlgn="base" hangingPunct="0">
              <a:lnSpc>
                <a:spcPct val="150000"/>
              </a:lnSpc>
              <a:spcBef>
                <a:spcPct val="0"/>
              </a:spcBef>
              <a:spcAft>
                <a:spcPct val="0"/>
              </a:spcAft>
            </a:pPr>
            <a:r>
              <a:rPr lang="en-GB" sz="2000" dirty="0">
                <a:solidFill>
                  <a:schemeClr val="bg2">
                    <a:lumMod val="10000"/>
                  </a:schemeClr>
                </a:solidFill>
                <a:latin typeface="Times New Roman" panose="02020603050405020304" pitchFamily="18" charset="0"/>
                <a:cs typeface="Times New Roman" panose="02020603050405020304" pitchFamily="18" charset="0"/>
              </a:rPr>
              <a:t>	Reduces code duplication.</a:t>
            </a:r>
          </a:p>
          <a:p>
            <a:pPr marL="0" lvl="1" eaLnBrk="0" fontAlgn="base" hangingPunct="0">
              <a:lnSpc>
                <a:spcPct val="150000"/>
              </a:lnSpc>
              <a:spcBef>
                <a:spcPct val="0"/>
              </a:spcBef>
              <a:spcAft>
                <a:spcPct val="0"/>
              </a:spcAft>
            </a:pPr>
            <a:r>
              <a:rPr lang="en-GB" sz="2000" dirty="0">
                <a:solidFill>
                  <a:schemeClr val="bg2">
                    <a:lumMod val="10000"/>
                  </a:schemeClr>
                </a:solidFill>
                <a:latin typeface="Times New Roman" panose="02020603050405020304" pitchFamily="18" charset="0"/>
                <a:cs typeface="Times New Roman" panose="02020603050405020304" pitchFamily="18" charset="0"/>
              </a:rPr>
              <a:t>	Increases maintainability and flexibility.</a:t>
            </a:r>
          </a:p>
          <a:p>
            <a:pPr marL="0" lvl="1" eaLnBrk="0" fontAlgn="base" hangingPunct="0">
              <a:lnSpc>
                <a:spcPct val="150000"/>
              </a:lnSpc>
              <a:spcBef>
                <a:spcPct val="0"/>
              </a:spcBef>
              <a:spcAft>
                <a:spcPct val="0"/>
              </a:spcAft>
            </a:pPr>
            <a:r>
              <a:rPr lang="en-GB" sz="2000" dirty="0">
                <a:solidFill>
                  <a:schemeClr val="bg2">
                    <a:lumMod val="10000"/>
                  </a:schemeClr>
                </a:solidFill>
                <a:latin typeface="Times New Roman" panose="02020603050405020304" pitchFamily="18" charset="0"/>
                <a:cs typeface="Times New Roman" panose="02020603050405020304" pitchFamily="18" charset="0"/>
              </a:rPr>
              <a:t>	Promotes adherence to the Open/Closed Principle.</a:t>
            </a:r>
          </a:p>
          <a:p>
            <a:pPr marL="0" lvl="1" eaLnBrk="0" fontAlgn="base" hangingPunct="0">
              <a:lnSpc>
                <a:spcPct val="150000"/>
              </a:lnSpc>
              <a:spcBef>
                <a:spcPct val="0"/>
              </a:spcBef>
              <a:spcAft>
                <a:spcPct val="0"/>
              </a:spcAft>
            </a:pPr>
            <a:endParaRPr lang="en-GB"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n-GB" sz="2000" b="1" dirty="0">
                <a:solidFill>
                  <a:schemeClr val="bg2">
                    <a:lumMod val="10000"/>
                  </a:schemeClr>
                </a:solidFill>
                <a:latin typeface="Times New Roman" panose="02020603050405020304" pitchFamily="18" charset="0"/>
                <a:cs typeface="Times New Roman" panose="02020603050405020304" pitchFamily="18" charset="0"/>
              </a:rPr>
              <a:t>Cons:</a:t>
            </a:r>
          </a:p>
          <a:p>
            <a:pPr eaLnBrk="0" fontAlgn="base" hangingPunct="0">
              <a:lnSpc>
                <a:spcPct val="150000"/>
              </a:lnSpc>
              <a:spcBef>
                <a:spcPct val="0"/>
              </a:spcBef>
              <a:spcAft>
                <a:spcPct val="0"/>
              </a:spcAft>
            </a:pPr>
            <a:r>
              <a:rPr lang="en-GB" sz="2000" dirty="0">
                <a:solidFill>
                  <a:schemeClr val="bg2">
                    <a:lumMod val="10000"/>
                  </a:schemeClr>
                </a:solidFill>
                <a:latin typeface="Times New Roman" panose="02020603050405020304" pitchFamily="18" charset="0"/>
                <a:cs typeface="Times New Roman" panose="02020603050405020304" pitchFamily="18" charset="0"/>
              </a:rPr>
              <a:t>         	Adds complexity (requires additional classes).</a:t>
            </a:r>
          </a:p>
          <a:p>
            <a:pPr eaLnBrk="0" fontAlgn="base" hangingPunct="0">
              <a:lnSpc>
                <a:spcPct val="150000"/>
              </a:lnSpc>
              <a:spcBef>
                <a:spcPct val="0"/>
              </a:spcBef>
              <a:spcAft>
                <a:spcPct val="0"/>
              </a:spcAft>
            </a:pPr>
            <a:r>
              <a:rPr lang="en-GB" sz="2000" dirty="0">
                <a:solidFill>
                  <a:schemeClr val="bg2">
                    <a:lumMod val="10000"/>
                  </a:schemeClr>
                </a:solidFill>
                <a:latin typeface="Times New Roman" panose="02020603050405020304" pitchFamily="18" charset="0"/>
                <a:cs typeface="Times New Roman" panose="02020603050405020304" pitchFamily="18" charset="0"/>
              </a:rPr>
              <a:t>	Clients must be aware of strategy differences.</a:t>
            </a:r>
          </a:p>
        </p:txBody>
      </p:sp>
    </p:spTree>
    <p:extLst>
      <p:ext uri="{BB962C8B-B14F-4D97-AF65-F5344CB8AC3E}">
        <p14:creationId xmlns:p14="http://schemas.microsoft.com/office/powerpoint/2010/main" val="2860896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2.xml.rels><?xml version="1.0" encoding="UTF-8" standalone="yes"?>
<Relationships xmlns="http://schemas.openxmlformats.org/package/2006/relationships"><Relationship Id="rId1" Type="http://schemas.openxmlformats.org/officeDocument/2006/relationships/image" Target="../media/image28.jpeg"/></Relationships>
</file>

<file path=ppt/theme/_rels/theme13.xml.rels><?xml version="1.0" encoding="UTF-8" standalone="yes"?>
<Relationships xmlns="http://schemas.openxmlformats.org/package/2006/relationships"><Relationship Id="rId1" Type="http://schemas.openxmlformats.org/officeDocument/2006/relationships/image" Target="../media/image28.jpeg"/></Relationships>
</file>

<file path=ppt/theme/_rels/theme14.xml.rels><?xml version="1.0" encoding="UTF-8" standalone="yes"?>
<Relationships xmlns="http://schemas.openxmlformats.org/package/2006/relationships"><Relationship Id="rId1" Type="http://schemas.openxmlformats.org/officeDocument/2006/relationships/image" Target="../media/image28.jpeg"/></Relationships>
</file>

<file path=ppt/theme/theme1.xml><?xml version="1.0" encoding="utf-8"?>
<a:theme xmlns:a="http://schemas.openxmlformats.org/drawingml/2006/main" name="3_Simplify-Healthcare-EXTERNAL-2020%20%5bNEW%5d">
  <a:themeElements>
    <a:clrScheme name="Custom 3">
      <a:dk1>
        <a:srgbClr val="013668"/>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E456A67E-F849-432F-ADEF-C503FB0DE445}"/>
    </a:ext>
  </a:extLst>
</a:theme>
</file>

<file path=ppt/theme/theme10.xml><?xml version="1.0" encoding="utf-8"?>
<a:theme xmlns:a="http://schemas.openxmlformats.org/drawingml/2006/main" name="Experience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1D4FDC96-7D63-444B-B63C-EDD22D3B4BEE}"/>
    </a:ext>
  </a:extLst>
</a:theme>
</file>

<file path=ppt/theme/theme11.xml><?xml version="1.0" encoding="utf-8"?>
<a:theme xmlns:a="http://schemas.openxmlformats.org/drawingml/2006/main" name="Claims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E2DEEF2F-3299-468A-83FA-145F686757F0}"/>
    </a:ext>
  </a:extLst>
</a:theme>
</file>

<file path=ppt/theme/theme12.xml><?xml version="1.0" encoding="utf-8"?>
<a:theme xmlns:a="http://schemas.openxmlformats.org/drawingml/2006/main" name="1_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13.xml><?xml version="1.0" encoding="utf-8"?>
<a:theme xmlns:a="http://schemas.openxmlformats.org/drawingml/2006/main" name="2_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1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F">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EB9D1D98-97CB-4B71-96A5-EE0EA728875C}"/>
    </a:ext>
  </a:extLst>
</a:theme>
</file>

<file path=ppt/theme/theme3.xml><?xml version="1.0" encoding="utf-8"?>
<a:theme xmlns:a="http://schemas.openxmlformats.org/drawingml/2006/main" name="Benefits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3CF6CD24-9E8D-45A4-829A-E51B98EDA912}"/>
    </a:ext>
  </a:extLst>
</a:theme>
</file>

<file path=ppt/theme/theme4.xml><?xml version="1.0" encoding="utf-8"?>
<a:theme xmlns:a="http://schemas.openxmlformats.org/drawingml/2006/main" name="Benefits1.ACA">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92FDCB44-7444-46A6-B49E-0132A230A1E1}"/>
    </a:ext>
  </a:extLst>
</a:theme>
</file>

<file path=ppt/theme/theme5.xml><?xml version="1.0" encoding="utf-8"?>
<a:theme xmlns:a="http://schemas.openxmlformats.org/drawingml/2006/main" name="Benefits1.Group">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F199B65F-52C6-477F-931D-D78656A1955C}"/>
    </a:ext>
  </a:extLst>
</a:theme>
</file>

<file path=ppt/theme/theme6.xml><?xml version="1.0" encoding="utf-8"?>
<a:theme xmlns:a="http://schemas.openxmlformats.org/drawingml/2006/main" name="Benefits1.Medicare">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7588A152-B16D-4702-8602-19973E1B3235}"/>
    </a:ext>
  </a:extLst>
</a:theme>
</file>

<file path=ppt/theme/theme7.xml><?xml version="1.0" encoding="utf-8"?>
<a:theme xmlns:a="http://schemas.openxmlformats.org/drawingml/2006/main" name="Benefits1.Medicaid">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DE463613-51F8-43C4-862D-BD29D8F2550D}"/>
    </a:ext>
  </a:extLst>
</a:theme>
</file>

<file path=ppt/theme/theme8.xml><?xml version="1.0" encoding="utf-8"?>
<a:theme xmlns:a="http://schemas.openxmlformats.org/drawingml/2006/main" name="Provider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F2AAA809-DA02-473F-8E50-D8072AF1C24B}"/>
    </a:ext>
  </a:extLst>
</a:theme>
</file>

<file path=ppt/theme/theme9.xml><?xml version="1.0" encoding="utf-8"?>
<a:theme xmlns:a="http://schemas.openxmlformats.org/drawingml/2006/main" name="Service1">
  <a:themeElements>
    <a:clrScheme name="Custom 1">
      <a:dk1>
        <a:srgbClr val="3F3F3F"/>
      </a:dk1>
      <a:lt1>
        <a:sysClr val="window" lastClr="FFFFFF"/>
      </a:lt1>
      <a:dk2>
        <a:srgbClr val="44546A"/>
      </a:dk2>
      <a:lt2>
        <a:srgbClr val="E7E6E6"/>
      </a:lt2>
      <a:accent1>
        <a:srgbClr val="01506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ify-Healthcare-Solution-Template-2024" id="{5CCF841A-C1BC-4B33-9AD9-5D2695B518C6}" vid="{A1A2D385-1370-4DED-A1A7-7B796A32EC0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4053B617F2874B9E19DB82196D111A" ma:contentTypeVersion="18" ma:contentTypeDescription="Create a new document." ma:contentTypeScope="" ma:versionID="5e740a9fbbdfa56ff9d9b7e2e480880c">
  <xsd:schema xmlns:xsd="http://www.w3.org/2001/XMLSchema" xmlns:xs="http://www.w3.org/2001/XMLSchema" xmlns:p="http://schemas.microsoft.com/office/2006/metadata/properties" xmlns:ns2="f94bbef5-940d-4b6a-b370-f1a0fe60494b" xmlns:ns3="265b25eb-dcb0-480c-a9eb-8e2a9c6ec334" xmlns:ns4="230ac05f-cdfc-4a33-a344-43aea5a182b7" targetNamespace="http://schemas.microsoft.com/office/2006/metadata/properties" ma:root="true" ma:fieldsID="e07780f38d255f04b8761cf989680e9a" ns2:_="" ns3:_="" ns4:_="">
    <xsd:import namespace="f94bbef5-940d-4b6a-b370-f1a0fe60494b"/>
    <xsd:import namespace="265b25eb-dcb0-480c-a9eb-8e2a9c6ec334"/>
    <xsd:import namespace="230ac05f-cdfc-4a33-a344-43aea5a182b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4bbef5-940d-4b6a-b370-f1a0fe604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74ce155-c195-4c58-b373-b1ad4c0f5d3c"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5b25eb-dcb0-480c-a9eb-8e2a9c6ec33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ac05f-cdfc-4a33-a344-43aea5a182b7"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0589cf1-9869-4a35-8fe6-786a08bd6975}" ma:internalName="TaxCatchAll" ma:showField="CatchAllData" ma:web="230ac05f-cdfc-4a33-a344-43aea5a18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94bbef5-940d-4b6a-b370-f1a0fe60494b">
      <Terms xmlns="http://schemas.microsoft.com/office/infopath/2007/PartnerControls"/>
    </lcf76f155ced4ddcb4097134ff3c332f>
    <TaxCatchAll xmlns="230ac05f-cdfc-4a33-a344-43aea5a182b7" xsi:nil="true"/>
  </documentManagement>
</p:properties>
</file>

<file path=customXml/itemProps1.xml><?xml version="1.0" encoding="utf-8"?>
<ds:datastoreItem xmlns:ds="http://schemas.openxmlformats.org/officeDocument/2006/customXml" ds:itemID="{3E2B5430-F9DC-4C21-8E6E-295164304869}">
  <ds:schemaRefs>
    <ds:schemaRef ds:uri="http://schemas.microsoft.com/sharepoint/v3/contenttype/forms"/>
  </ds:schemaRefs>
</ds:datastoreItem>
</file>

<file path=customXml/itemProps2.xml><?xml version="1.0" encoding="utf-8"?>
<ds:datastoreItem xmlns:ds="http://schemas.openxmlformats.org/officeDocument/2006/customXml" ds:itemID="{C1DC5CDB-FCDD-4A6D-9C92-1A12AEFD8A01}">
  <ds:schemaRefs>
    <ds:schemaRef ds:uri="230ac05f-cdfc-4a33-a344-43aea5a182b7"/>
    <ds:schemaRef ds:uri="265b25eb-dcb0-480c-a9eb-8e2a9c6ec334"/>
    <ds:schemaRef ds:uri="f94bbef5-940d-4b6a-b370-f1a0fe6049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545A13-B5D3-4572-A539-F7864BA665FD}">
  <ds:schemaRefs>
    <ds:schemaRef ds:uri="265b25eb-dcb0-480c-a9eb-8e2a9c6ec334"/>
    <ds:schemaRef ds:uri="http://purl.org/dc/elements/1.1/"/>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 ds:uri="http://www.w3.org/XML/1998/namespace"/>
    <ds:schemaRef ds:uri="http://schemas.openxmlformats.org/package/2006/metadata/core-properties"/>
    <ds:schemaRef ds:uri="230ac05f-cdfc-4a33-a344-43aea5a182b7"/>
    <ds:schemaRef ds:uri="f94bbef5-940d-4b6a-b370-f1a0fe60494b"/>
  </ds:schemaRefs>
</ds:datastoreItem>
</file>

<file path=docProps/app.xml><?xml version="1.0" encoding="utf-8"?>
<Properties xmlns="http://schemas.openxmlformats.org/officeDocument/2006/extended-properties" xmlns:vt="http://schemas.openxmlformats.org/officeDocument/2006/docPropsVTypes">
  <Template>Ruchita-Amale_Strategy-Design-Pattern</Template>
  <TotalTime>583</TotalTime>
  <Words>584</Words>
  <Application>Microsoft Office PowerPoint</Application>
  <PresentationFormat>Widescreen</PresentationFormat>
  <Paragraphs>80</Paragraphs>
  <Slides>12</Slides>
  <Notes>0</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12</vt:i4>
      </vt:variant>
    </vt:vector>
  </HeadingPairs>
  <TitlesOfParts>
    <vt:vector size="35" baseType="lpstr">
      <vt:lpstr>Arial</vt:lpstr>
      <vt:lpstr>Calibri</vt:lpstr>
      <vt:lpstr>Calisto MT</vt:lpstr>
      <vt:lpstr>Courier New</vt:lpstr>
      <vt:lpstr>PT Sans</vt:lpstr>
      <vt:lpstr>Roboto Slab</vt:lpstr>
      <vt:lpstr>Times New Roman</vt:lpstr>
      <vt:lpstr>Wingdings</vt:lpstr>
      <vt:lpstr>Wingdings 2</vt:lpstr>
      <vt:lpstr>3_Simplify-Healthcare-EXTERNAL-2020%20%5bNEW%5d</vt:lpstr>
      <vt:lpstr>SAF</vt:lpstr>
      <vt:lpstr>Benefits1</vt:lpstr>
      <vt:lpstr>Benefits1.ACA</vt:lpstr>
      <vt:lpstr>Benefits1.Group</vt:lpstr>
      <vt:lpstr>Benefits1.Medicare</vt:lpstr>
      <vt:lpstr>Benefits1.Medicaid</vt:lpstr>
      <vt:lpstr>Provider1</vt:lpstr>
      <vt:lpstr>Service1</vt:lpstr>
      <vt:lpstr>Experience1</vt:lpstr>
      <vt:lpstr>Claims1</vt:lpstr>
      <vt:lpstr>1_Slate</vt:lpstr>
      <vt:lpstr>2_Slate</vt:lpstr>
      <vt:lpstr>Slate</vt:lpstr>
      <vt:lpstr>PowerPoint Presentation</vt:lpstr>
      <vt:lpstr>1) Creational patterns provide object creation mechanisms that increase flexibility and reuse of existing code. 2) Structural patterns explain how to assemble objects and classes into larger structures, while keeping these structures flexible and efficient. 3) Behavioral patterns take care of effective communication and the assignment of responsibilities between objects.</vt:lpstr>
      <vt:lpstr>WHAT IS A STRATEGY ? </vt:lpstr>
      <vt:lpstr>Strategy Pattern: Solution</vt:lpstr>
      <vt:lpstr>Structure of the Strategy Pattern</vt:lpstr>
      <vt:lpstr>Problem : Payment Processing</vt:lpstr>
      <vt:lpstr>Solution : Using Interface</vt:lpstr>
      <vt:lpstr>PowerPoint Presentation</vt:lpstr>
      <vt:lpstr>Pros And Cons of Using Strategy</vt:lpstr>
      <vt:lpstr>When to Use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Ruchita Amale</dc:creator>
  <cp:lastModifiedBy>Ruchita Amale</cp:lastModifiedBy>
  <cp:revision>2</cp:revision>
  <dcterms:created xsi:type="dcterms:W3CDTF">2024-12-10T20:14:39Z</dcterms:created>
  <dcterms:modified xsi:type="dcterms:W3CDTF">2024-12-11T05:58:22Z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0x010100394053B617F2874B9E19DB82196D111A</vt:lpwstr>
  </property>
  <property fmtid="{D5CDD505-2E9C-101B-9397-08002B2CF9AE}" pid="3" name="AuthorIds_UIVersion_512">
    <vt:lpwstr>6</vt:lpwstr>
  </property>
  <property fmtid="{D5CDD505-2E9C-101B-9397-08002B2CF9AE}" pid="4" name="AuthorIds_UIVersion_1024">
    <vt:lpwstr>6</vt:lpwstr>
  </property>
  <property fmtid="{D5CDD505-2E9C-101B-9397-08002B2CF9AE}" pid="5" name="MediaServiceImageTags">
    <vt:lpwstr/>
  </property>
</Properties>
</file>